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 id="2147483789" r:id="rId5"/>
    <p:sldMasterId id="2147484850" r:id="rId6"/>
  </p:sldMasterIdLst>
  <p:notesMasterIdLst>
    <p:notesMasterId r:id="rId51"/>
  </p:notesMasterIdLst>
  <p:sldIdLst>
    <p:sldId id="10885" r:id="rId7"/>
    <p:sldId id="325" r:id="rId8"/>
    <p:sldId id="328" r:id="rId9"/>
    <p:sldId id="330" r:id="rId10"/>
    <p:sldId id="10870" r:id="rId11"/>
    <p:sldId id="10871" r:id="rId12"/>
    <p:sldId id="10872" r:id="rId13"/>
    <p:sldId id="10873" r:id="rId14"/>
    <p:sldId id="10874" r:id="rId15"/>
    <p:sldId id="10875" r:id="rId16"/>
    <p:sldId id="10877" r:id="rId17"/>
    <p:sldId id="10876" r:id="rId18"/>
    <p:sldId id="10879" r:id="rId19"/>
    <p:sldId id="332" r:id="rId20"/>
    <p:sldId id="4749" r:id="rId21"/>
    <p:sldId id="581" r:id="rId22"/>
    <p:sldId id="592" r:id="rId23"/>
    <p:sldId id="4748" r:id="rId24"/>
    <p:sldId id="4750" r:id="rId25"/>
    <p:sldId id="4755" r:id="rId26"/>
    <p:sldId id="4759" r:id="rId27"/>
    <p:sldId id="4751" r:id="rId28"/>
    <p:sldId id="4752" r:id="rId29"/>
    <p:sldId id="336" r:id="rId30"/>
    <p:sldId id="317" r:id="rId31"/>
    <p:sldId id="316" r:id="rId32"/>
    <p:sldId id="4758" r:id="rId33"/>
    <p:sldId id="10883" r:id="rId34"/>
    <p:sldId id="10880" r:id="rId35"/>
    <p:sldId id="10881" r:id="rId36"/>
    <p:sldId id="10882" r:id="rId37"/>
    <p:sldId id="286" r:id="rId38"/>
    <p:sldId id="4760" r:id="rId39"/>
    <p:sldId id="1250" r:id="rId40"/>
    <p:sldId id="599" r:id="rId41"/>
    <p:sldId id="4761" r:id="rId42"/>
    <p:sldId id="10868" r:id="rId43"/>
    <p:sldId id="10884" r:id="rId44"/>
    <p:sldId id="1251" r:id="rId45"/>
    <p:sldId id="3191" r:id="rId46"/>
    <p:sldId id="10869" r:id="rId47"/>
    <p:sldId id="10878" r:id="rId48"/>
    <p:sldId id="320" r:id="rId49"/>
    <p:sldId id="2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B8CA7F-331B-AC46-AD20-6EE09B58A6DE}">
          <p14:sldIdLst>
            <p14:sldId id="10885"/>
            <p14:sldId id="325"/>
            <p14:sldId id="328"/>
            <p14:sldId id="330"/>
            <p14:sldId id="10870"/>
            <p14:sldId id="10871"/>
            <p14:sldId id="10872"/>
            <p14:sldId id="10873"/>
            <p14:sldId id="10874"/>
            <p14:sldId id="10875"/>
            <p14:sldId id="10877"/>
            <p14:sldId id="10876"/>
            <p14:sldId id="10879"/>
          </p14:sldIdLst>
        </p14:section>
        <p14:section name="Data integration" id="{088E31C0-3A79-0349-82C3-2A8B646C6853}">
          <p14:sldIdLst>
            <p14:sldId id="332"/>
            <p14:sldId id="4749"/>
            <p14:sldId id="581"/>
            <p14:sldId id="592"/>
            <p14:sldId id="4748"/>
            <p14:sldId id="4750"/>
            <p14:sldId id="4755"/>
            <p14:sldId id="4759"/>
            <p14:sldId id="4751"/>
            <p14:sldId id="4752"/>
          </p14:sldIdLst>
        </p14:section>
        <p14:section name="Managing Big Data" id="{8A56C105-CB82-3B45-A1D4-7167E3E73E82}">
          <p14:sldIdLst>
            <p14:sldId id="336"/>
            <p14:sldId id="317"/>
            <p14:sldId id="316"/>
            <p14:sldId id="4758"/>
            <p14:sldId id="10883"/>
            <p14:sldId id="10880"/>
            <p14:sldId id="10881"/>
            <p14:sldId id="10882"/>
            <p14:sldId id="286"/>
            <p14:sldId id="4760"/>
          </p14:sldIdLst>
        </p14:section>
        <p14:section name="Analyzing Big Data" id="{B2E93F40-923D-3B45-9CE8-411F90DE8A8B}">
          <p14:sldIdLst>
            <p14:sldId id="1250"/>
            <p14:sldId id="599"/>
          </p14:sldIdLst>
        </p14:section>
        <p14:section name="V2 slides for ML lifecycle and AI platform" id="{286F6EDA-DC60-4848-A646-AFACCC035D78}">
          <p14:sldIdLst>
            <p14:sldId id="4761"/>
            <p14:sldId id="10868"/>
            <p14:sldId id="10884"/>
            <p14:sldId id="1251"/>
          </p14:sldIdLst>
        </p14:section>
        <p14:section name="Conclusion" id="{72305F43-8F32-ED4E-8994-284DFBCD3F4C}">
          <p14:sldIdLst>
            <p14:sldId id="3191"/>
            <p14:sldId id="10869"/>
            <p14:sldId id="10878"/>
            <p14:sldId id="320"/>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Affirma Consulting LLC)" initials="PC(CL"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CB7"/>
    <a:srgbClr val="0052CC"/>
    <a:srgbClr val="0250C4"/>
    <a:srgbClr val="0150C6"/>
    <a:srgbClr val="0078D7"/>
    <a:srgbClr val="EBEBEB"/>
    <a:srgbClr val="5E227C"/>
    <a:srgbClr val="45099D"/>
    <a:srgbClr val="705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4" autoAdjust="0"/>
  </p:normalViewPr>
  <p:slideViewPr>
    <p:cSldViewPr snapToGrid="0">
      <p:cViewPr varScale="1">
        <p:scale>
          <a:sx n="102" d="100"/>
          <a:sy n="102" d="100"/>
        </p:scale>
        <p:origin x="91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6424649083389802E-2"/>
          <c:y val="0.118749886518995"/>
          <c:w val="0.76197644877020998"/>
          <c:h val="0.76250026067296595"/>
        </c:manualLayout>
      </c:layout>
      <c:pieChart>
        <c:varyColors val="1"/>
        <c:ser>
          <c:idx val="0"/>
          <c:order val="0"/>
          <c:tx>
            <c:strRef>
              <c:f>Sheet1!$B$1</c:f>
              <c:strCache>
                <c:ptCount val="1"/>
                <c:pt idx="0">
                  <c:v>Sales</c:v>
                </c:pt>
              </c:strCache>
            </c:strRef>
          </c:tx>
          <c:spPr>
            <a:ln w="6350">
              <a:solidFill>
                <a:schemeClr val="bg1">
                  <a:lumMod val="85000"/>
                </a:schemeClr>
              </a:solidFill>
              <a:miter lim="800000"/>
            </a:ln>
          </c:spPr>
          <c:dPt>
            <c:idx val="0"/>
            <c:bubble3D val="0"/>
            <c:spPr>
              <a:solidFill>
                <a:schemeClr val="bg1"/>
              </a:solidFill>
              <a:ln w="6350">
                <a:solidFill>
                  <a:schemeClr val="bg1">
                    <a:lumMod val="85000"/>
                  </a:schemeClr>
                </a:solidFill>
                <a:miter lim="800000"/>
              </a:ln>
              <a:effectLst/>
            </c:spPr>
            <c:extLst>
              <c:ext xmlns:c16="http://schemas.microsoft.com/office/drawing/2014/chart" uri="{C3380CC4-5D6E-409C-BE32-E72D297353CC}">
                <c16:uniqueId val="{00000002-5C6D-4B36-A8B8-3852B20B514E}"/>
              </c:ext>
            </c:extLst>
          </c:dPt>
          <c:dPt>
            <c:idx val="1"/>
            <c:bubble3D val="0"/>
            <c:spPr>
              <a:solidFill>
                <a:srgbClr val="50E6FF"/>
              </a:solidFill>
              <a:ln w="6350">
                <a:solidFill>
                  <a:schemeClr val="bg1">
                    <a:lumMod val="85000"/>
                  </a:schemeClr>
                </a:solidFill>
                <a:miter lim="800000"/>
              </a:ln>
              <a:effectLst/>
            </c:spPr>
            <c:extLst>
              <c:ext xmlns:c16="http://schemas.microsoft.com/office/drawing/2014/chart" uri="{C3380CC4-5D6E-409C-BE32-E72D297353CC}">
                <c16:uniqueId val="{00000003-5C6D-4B36-A8B8-3852B20B514E}"/>
              </c:ext>
            </c:extLst>
          </c:dPt>
          <c:dPt>
            <c:idx val="2"/>
            <c:bubble3D val="0"/>
            <c:spPr>
              <a:solidFill>
                <a:schemeClr val="tx2"/>
              </a:solidFill>
              <a:ln w="6350">
                <a:solidFill>
                  <a:schemeClr val="bg1">
                    <a:lumMod val="85000"/>
                  </a:schemeClr>
                </a:solidFill>
                <a:miter lim="800000"/>
              </a:ln>
              <a:effectLst/>
            </c:spPr>
            <c:extLst>
              <c:ext xmlns:c16="http://schemas.microsoft.com/office/drawing/2014/chart" uri="{C3380CC4-5D6E-409C-BE32-E72D297353CC}">
                <c16:uniqueId val="{00000001-5C6D-4B36-A8B8-3852B20B514E}"/>
              </c:ext>
            </c:extLst>
          </c:dPt>
          <c:dLbls>
            <c:dLbl>
              <c:idx val="0"/>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5101D23D-0E54-498F-BA42-BD08DF3FDF1A}" type="CATEGORYNAME">
                      <a:rPr lang="en-US" b="1">
                        <a:solidFill>
                          <a:srgbClr val="000000"/>
                        </a:solidFill>
                      </a:rPr>
                      <a:pPr>
                        <a:defRPr>
                          <a:solidFill>
                            <a:srgbClr val="000000"/>
                          </a:solidFill>
                        </a:defRPr>
                      </a:pPr>
                      <a:t>[CATEGORY NAME]</a:t>
                    </a:fld>
                    <a:r>
                      <a:rPr lang="en-US" baseline="0">
                        <a:solidFill>
                          <a:srgbClr val="000000"/>
                        </a:solidFill>
                      </a:rPr>
                      <a:t>, </a:t>
                    </a:r>
                    <a:fld id="{484C6510-FB47-49F3-8AD2-BEE34A45B4E6}"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C6D-4B36-A8B8-3852B20B514E}"/>
                </c:ext>
              </c:extLst>
            </c:dLbl>
            <c:dLbl>
              <c:idx val="1"/>
              <c:layout>
                <c:manualLayout>
                  <c:x val="-1.13795051528102E-2"/>
                  <c:y val="-2.8468321371034901E-3"/>
                </c:manualLayout>
              </c:layout>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E9A10010-4815-4798-8DAF-5C76AED69055}" type="CATEGORYNAME">
                      <a:rPr lang="en-US" b="1">
                        <a:solidFill>
                          <a:srgbClr val="000000"/>
                        </a:solidFill>
                      </a:rPr>
                      <a:pPr>
                        <a:defRPr>
                          <a:solidFill>
                            <a:srgbClr val="000000"/>
                          </a:solidFill>
                        </a:defRPr>
                      </a:pPr>
                      <a:t>[CATEGORY NAME]</a:t>
                    </a:fld>
                    <a:r>
                      <a:rPr lang="en-US" baseline="0">
                        <a:solidFill>
                          <a:srgbClr val="000000"/>
                        </a:solidFill>
                      </a:rPr>
                      <a:t>, </a:t>
                    </a:r>
                    <a:fld id="{AB7189C9-6367-46CB-83ED-B6B067A050E2}"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C6D-4B36-A8B8-3852B20B514E}"/>
                </c:ext>
              </c:extLst>
            </c:dLbl>
            <c:dLbl>
              <c:idx val="2"/>
              <c:tx>
                <c:rich>
                  <a:bodyPr/>
                  <a:lstStyle/>
                  <a:p>
                    <a:fld id="{B0FF7E1F-DBCE-4C26-B416-ECF901966064}" type="CATEGORYNAME">
                      <a:rPr lang="en-US" b="1"/>
                      <a:pPr/>
                      <a:t>[CATEGORY NAME]</a:t>
                    </a:fld>
                    <a:r>
                      <a:rPr lang="en-US" baseline="0"/>
                      <a:t>, </a:t>
                    </a:r>
                    <a:fld id="{A855B775-44EF-4744-AF9A-F88ED032DC4A}" type="VALUE">
                      <a:rPr lang="en-US" baseline="0"/>
                      <a:pPr/>
                      <a:t>[VALUE]</a:t>
                    </a:fld>
                    <a:endParaRPr lang="en-US" baseline="0"/>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C6D-4B36-A8B8-3852B20B514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78D7"/>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extLst>
          </c:dLbls>
          <c:cat>
            <c:strRef>
              <c:f>Sheet1!$A$2:$A$4</c:f>
              <c:strCache>
                <c:ptCount val="3"/>
                <c:pt idx="0">
                  <c:v>No</c:v>
                </c:pt>
                <c:pt idx="1">
                  <c:v>Don't Know</c:v>
                </c:pt>
                <c:pt idx="2">
                  <c:v>Yes</c:v>
                </c:pt>
              </c:strCache>
            </c:strRef>
          </c:cat>
          <c:val>
            <c:numRef>
              <c:f>Sheet1!$B$2:$B$4</c:f>
              <c:numCache>
                <c:formatCode>0%</c:formatCode>
                <c:ptCount val="3"/>
                <c:pt idx="0">
                  <c:v>0.19</c:v>
                </c:pt>
                <c:pt idx="1">
                  <c:v>0.05</c:v>
                </c:pt>
                <c:pt idx="2">
                  <c:v>0.76</c:v>
                </c:pt>
              </c:numCache>
            </c:numRef>
          </c:val>
          <c:extLst>
            <c:ext xmlns:c16="http://schemas.microsoft.com/office/drawing/2014/chart" uri="{C3380CC4-5D6E-409C-BE32-E72D297353CC}">
              <c16:uniqueId val="{00000000-5C6D-4B36-A8B8-3852B20B514E}"/>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0769-ABBB-5343-A31E-F3A0D6DFF9DF}" type="datetimeFigureOut">
              <a:rPr lang="en-US" smtClean="0"/>
              <a:t>3/18/2020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2885-C677-6341-835A-E92F0BF51509}" type="slidenum">
              <a:rPr lang="en-US" smtClean="0"/>
              <a:t>‹#›</a:t>
            </a:fld>
            <a:endParaRPr lang="en-US"/>
          </a:p>
        </p:txBody>
      </p:sp>
    </p:spTree>
    <p:extLst>
      <p:ext uri="{BB962C8B-B14F-4D97-AF65-F5344CB8AC3E}">
        <p14:creationId xmlns:p14="http://schemas.microsoft.com/office/powerpoint/2010/main" val="9642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a:t>
            </a:fld>
            <a:endParaRPr lang="en-US"/>
          </a:p>
        </p:txBody>
      </p:sp>
    </p:spTree>
    <p:extLst>
      <p:ext uri="{BB962C8B-B14F-4D97-AF65-F5344CB8AC3E}">
        <p14:creationId xmlns:p14="http://schemas.microsoft.com/office/powerpoint/2010/main" val="14726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19</a:t>
            </a:fld>
            <a:endParaRPr lang="en-US"/>
          </a:p>
        </p:txBody>
      </p:sp>
    </p:spTree>
    <p:extLst>
      <p:ext uri="{BB962C8B-B14F-4D97-AF65-F5344CB8AC3E}">
        <p14:creationId xmlns:p14="http://schemas.microsoft.com/office/powerpoint/2010/main" val="681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20</a:t>
            </a:fld>
            <a:endParaRPr lang="en-US"/>
          </a:p>
        </p:txBody>
      </p:sp>
    </p:spTree>
    <p:extLst>
      <p:ext uri="{BB962C8B-B14F-4D97-AF65-F5344CB8AC3E}">
        <p14:creationId xmlns:p14="http://schemas.microsoft.com/office/powerpoint/2010/main" val="355429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22</a:t>
            </a:fld>
            <a:endParaRPr lang="en-US"/>
          </a:p>
        </p:txBody>
      </p:sp>
    </p:spTree>
    <p:extLst>
      <p:ext uri="{BB962C8B-B14F-4D97-AF65-F5344CB8AC3E}">
        <p14:creationId xmlns:p14="http://schemas.microsoft.com/office/powerpoint/2010/main" val="317712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23</a:t>
            </a:fld>
            <a:endParaRPr lang="en-US"/>
          </a:p>
        </p:txBody>
      </p:sp>
    </p:spTree>
    <p:extLst>
      <p:ext uri="{BB962C8B-B14F-4D97-AF65-F5344CB8AC3E}">
        <p14:creationId xmlns:p14="http://schemas.microsoft.com/office/powerpoint/2010/main" val="133459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24</a:t>
            </a:fld>
            <a:endParaRPr lang="en-US"/>
          </a:p>
        </p:txBody>
      </p:sp>
    </p:spTree>
    <p:extLst>
      <p:ext uri="{BB962C8B-B14F-4D97-AF65-F5344CB8AC3E}">
        <p14:creationId xmlns:p14="http://schemas.microsoft.com/office/powerpoint/2010/main" val="130146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Kubernetes-based Big Data distribution is easy to deploy, upgrade and patch, and scales in seconds using compute pools</a:t>
            </a:r>
          </a:p>
          <a:p>
            <a:endParaRPr lang="en-US"/>
          </a:p>
          <a:p>
            <a:r>
              <a:rPr lang="en-US"/>
              <a:t>visually tie this container to the containers in the previous slide</a:t>
            </a:r>
          </a:p>
          <a:p>
            <a:r>
              <a:rPr lang="en-US"/>
              <a:t>zoom in to show you what's inside one of the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1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Picture: Master node of Kubernetes.  It looks like a server (use Kubernetes slide from v3 of customer deck)</a:t>
            </a:r>
          </a:p>
          <a:p>
            <a:r>
              <a:rPr lang="en-US" sz="1200" dirty="0"/>
              <a:t>Below are many nodes of the Kubernetes, being driven by the master. </a:t>
            </a:r>
          </a:p>
          <a:p>
            <a:r>
              <a:rPr lang="en-US" sz="1200" dirty="0"/>
              <a:t>Show persistent storage that the container mounts to as  a rectangle under the K8s node – “Persistent storage”</a:t>
            </a:r>
          </a:p>
          <a:p>
            <a:endParaRPr lang="en-US" dirty="0"/>
          </a:p>
        </p:txBody>
      </p:sp>
      <p:sp>
        <p:nvSpPr>
          <p:cNvPr id="4" name="Slide Number Placeholder 3"/>
          <p:cNvSpPr>
            <a:spLocks noGrp="1"/>
          </p:cNvSpPr>
          <p:nvPr>
            <p:ph type="sldNum" sz="quarter" idx="10"/>
          </p:nvPr>
        </p:nvSpPr>
        <p:spPr/>
        <p:txBody>
          <a:bodyPr/>
          <a:lstStyle/>
          <a:p>
            <a:fld id="{B2CDDC3E-DD27-4F11-B8D8-3C3CB3B8C5FC}" type="slidenum">
              <a:rPr lang="en-US" smtClean="0"/>
              <a:t>26</a:t>
            </a:fld>
            <a:endParaRPr lang="en-US"/>
          </a:p>
        </p:txBody>
      </p:sp>
    </p:spTree>
    <p:extLst>
      <p:ext uri="{BB962C8B-B14F-4D97-AF65-F5344CB8AC3E}">
        <p14:creationId xmlns:p14="http://schemas.microsoft.com/office/powerpoint/2010/main" val="384899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Increase analytics and apps performance with scale out data pools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Unified development and administration experience for big data and SQL Server users</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32</a:t>
            </a:fld>
            <a:endParaRPr lang="en-US"/>
          </a:p>
        </p:txBody>
      </p:sp>
    </p:spTree>
    <p:extLst>
      <p:ext uri="{BB962C8B-B14F-4D97-AF65-F5344CB8AC3E}">
        <p14:creationId xmlns:p14="http://schemas.microsoft.com/office/powerpoint/2010/main" val="277565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00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30233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34</a:t>
            </a:fld>
            <a:endParaRPr lang="en-US"/>
          </a:p>
        </p:txBody>
      </p:sp>
    </p:spTree>
    <p:extLst>
      <p:ext uri="{BB962C8B-B14F-4D97-AF65-F5344CB8AC3E}">
        <p14:creationId xmlns:p14="http://schemas.microsoft.com/office/powerpoint/2010/main" val="1364483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35</a:t>
            </a:fld>
            <a:endParaRPr lang="en-US"/>
          </a:p>
        </p:txBody>
      </p:sp>
    </p:spTree>
    <p:extLst>
      <p:ext uri="{BB962C8B-B14F-4D97-AF65-F5344CB8AC3E}">
        <p14:creationId xmlns:p14="http://schemas.microsoft.com/office/powerpoint/2010/main" val="124062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36</a:t>
            </a:fld>
            <a:endParaRPr lang="en-US"/>
          </a:p>
        </p:txBody>
      </p:sp>
    </p:spTree>
    <p:extLst>
      <p:ext uri="{BB962C8B-B14F-4D97-AF65-F5344CB8AC3E}">
        <p14:creationId xmlns:p14="http://schemas.microsoft.com/office/powerpoint/2010/main" val="89746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7260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39</a:t>
            </a:fld>
            <a:endParaRPr lang="en-US"/>
          </a:p>
        </p:txBody>
      </p:sp>
    </p:spTree>
    <p:extLst>
      <p:ext uri="{BB962C8B-B14F-4D97-AF65-F5344CB8AC3E}">
        <p14:creationId xmlns:p14="http://schemas.microsoft.com/office/powerpoint/2010/main" val="109490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44</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Hadoop project was to index the WWW at the time in 2005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081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defTabSz="931740">
              <a:defRPr/>
            </a:pPr>
            <a:fld id="{E4F68BAF-205D-48E7-B075-899FFAEA8B96}" type="slidenum">
              <a:rPr lang="en-US">
                <a:solidFill>
                  <a:prstClr val="black"/>
                </a:solidFill>
                <a:latin typeface="Segoe UI" pitchFamily="34" charset="0"/>
              </a:rPr>
              <a:pPr defTabSz="931740">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938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3/18/2020 9:14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Challenge: </a:t>
            </a:r>
            <a:r>
              <a:rPr lang="en-US" sz="1200">
                <a:latin typeface="Segoe UI" panose="020B0502040204020203" pitchFamily="34" charset="0"/>
                <a:cs typeface="Segoe UI" panose="020B0502040204020203" pitchFamily="34" charset="0"/>
              </a:rPr>
              <a:t>Data movement can be problematic </a:t>
            </a:r>
          </a:p>
          <a:p>
            <a:endParaRPr lang="en-US" sz="1200" b="1">
              <a:latin typeface="Segoe UI" panose="020B0502040204020203" pitchFamily="34" charset="0"/>
              <a:cs typeface="Segoe UI" panose="020B0502040204020203" pitchFamily="34" charset="0"/>
            </a:endParaRPr>
          </a:p>
          <a:p>
            <a:r>
              <a:rPr lang="en-US" b="1"/>
              <a:t>Pillar:</a:t>
            </a:r>
            <a:r>
              <a:rPr lang="en-US"/>
              <a:t> </a:t>
            </a:r>
            <a:r>
              <a:rPr lang="en-US" sz="1200">
                <a:latin typeface="Segoe UI" panose="020B0502040204020203" pitchFamily="34" charset="0"/>
                <a:cs typeface="Segoe UI" panose="020B0502040204020203" pitchFamily="34" charset="0"/>
              </a:rPr>
              <a:t>Gain unified access to all your data using data virtualization</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14</a:t>
            </a:fld>
            <a:endParaRPr lang="en-US"/>
          </a:p>
        </p:txBody>
      </p:sp>
    </p:spTree>
    <p:extLst>
      <p:ext uri="{BB962C8B-B14F-4D97-AF65-F5344CB8AC3E}">
        <p14:creationId xmlns:p14="http://schemas.microsoft.com/office/powerpoint/2010/main" val="283426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3rd Platform Information Management Requirements Survey, IDC, October, 2016, n=110</a:t>
            </a:r>
          </a:p>
          <a:p>
            <a:r>
              <a:rPr lang="en-US"/>
              <a:t>An IDC </a:t>
            </a:r>
            <a:r>
              <a:rPr lang="en-US" err="1"/>
              <a:t>InfoBrief</a:t>
            </a:r>
            <a:r>
              <a:rPr lang="en-US"/>
              <a:t> | May 2017 | “Choosing a DBMS to Address the Challenges of the Third Platform”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2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virtualization benefits include cost, speed, security, quality, and compliance.</a:t>
            </a:r>
          </a:p>
          <a:p>
            <a:endParaRPr lang="en-US"/>
          </a:p>
        </p:txBody>
      </p:sp>
      <p:sp>
        <p:nvSpPr>
          <p:cNvPr id="4" name="Slide Number Placeholder 3"/>
          <p:cNvSpPr>
            <a:spLocks noGrp="1"/>
          </p:cNvSpPr>
          <p:nvPr>
            <p:ph type="sldNum" sz="quarter" idx="5"/>
          </p:nvPr>
        </p:nvSpPr>
        <p:spPr/>
        <p:txBody>
          <a:bodyPr/>
          <a:lstStyle/>
          <a:p>
            <a:fld id="{785DB01B-0275-4ABE-ADBD-90352B50A7DE}" type="slidenum">
              <a:rPr lang="en-US" smtClean="0"/>
              <a:t>17</a:t>
            </a:fld>
            <a:endParaRPr lang="en-US"/>
          </a:p>
        </p:txBody>
      </p:sp>
    </p:spTree>
    <p:extLst>
      <p:ext uri="{BB962C8B-B14F-4D97-AF65-F5344CB8AC3E}">
        <p14:creationId xmlns:p14="http://schemas.microsoft.com/office/powerpoint/2010/main" val="343338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Query across relational and non-relational data stores including Oracle, Teradata, Mongo </a:t>
            </a:r>
            <a:r>
              <a:rPr lang="en-US" sz="1200" err="1">
                <a:latin typeface="Segoe UI" panose="020B0502040204020203" pitchFamily="34" charset="0"/>
                <a:cs typeface="Segoe UI" panose="020B0502040204020203" pitchFamily="34" charset="0"/>
              </a:rPr>
              <a:t>etc</a:t>
            </a:r>
            <a:endParaRPr lang="en-US" sz="1200">
              <a:latin typeface="Segoe UI" panose="020B0502040204020203" pitchFamily="34" charset="0"/>
              <a:cs typeface="Segoe UI" panose="020B0502040204020203" pitchFamily="34" charset="0"/>
            </a:endParaRPr>
          </a:p>
          <a:p>
            <a:endParaRPr lang="en-US"/>
          </a:p>
          <a:p>
            <a:endParaRPr lang="en-US"/>
          </a:p>
          <a:p>
            <a:r>
              <a:rPr lang="en-US"/>
              <a:t>Besides supporting Hadoop, now </a:t>
            </a:r>
            <a:r>
              <a:rPr lang="en-US" err="1"/>
              <a:t>PolyBase</a:t>
            </a:r>
            <a:r>
              <a:rPr lang="en-US"/>
              <a:t> will let you query over RDBMS,</a:t>
            </a:r>
            <a:r>
              <a:rPr lang="en-US" baseline="0"/>
              <a:t> NoSQL and generic ODBC sources.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3/18/2020 9:14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141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08ECEF99-A7E4-4761-8487-A6A6188C898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4" descr="Image result for microsoft">
            <a:extLst>
              <a:ext uri="{FF2B5EF4-FFF2-40B4-BE49-F238E27FC236}">
                <a16:creationId xmlns:a16="http://schemas.microsoft.com/office/drawing/2014/main" id="{AC12D150-EE65-46F7-BF5B-F759980AA6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49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Tree>
    <p:extLst>
      <p:ext uri="{BB962C8B-B14F-4D97-AF65-F5344CB8AC3E}">
        <p14:creationId xmlns:p14="http://schemas.microsoft.com/office/powerpoint/2010/main" val="23877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spTree>
    <p:extLst>
      <p:ext uri="{BB962C8B-B14F-4D97-AF65-F5344CB8AC3E}">
        <p14:creationId xmlns:p14="http://schemas.microsoft.com/office/powerpoint/2010/main" val="21763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Tree>
    <p:extLst>
      <p:ext uri="{BB962C8B-B14F-4D97-AF65-F5344CB8AC3E}">
        <p14:creationId xmlns:p14="http://schemas.microsoft.com/office/powerpoint/2010/main" val="36339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Tree>
    <p:extLst>
      <p:ext uri="{BB962C8B-B14F-4D97-AF65-F5344CB8AC3E}">
        <p14:creationId xmlns:p14="http://schemas.microsoft.com/office/powerpoint/2010/main" val="40785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4" descr="Image result for microsoft">
            <a:extLst>
              <a:ext uri="{FF2B5EF4-FFF2-40B4-BE49-F238E27FC236}">
                <a16:creationId xmlns:a16="http://schemas.microsoft.com/office/drawing/2014/main" id="{4B1A3451-C85D-4D91-BA96-469F26FABC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4" name="Picture 4" descr="Image result for microsoft">
            <a:extLst>
              <a:ext uri="{FF2B5EF4-FFF2-40B4-BE49-F238E27FC236}">
                <a16:creationId xmlns:a16="http://schemas.microsoft.com/office/drawing/2014/main" id="{4E347B42-B27E-4999-A633-53A704527F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spTree>
    <p:extLst>
      <p:ext uri="{BB962C8B-B14F-4D97-AF65-F5344CB8AC3E}">
        <p14:creationId xmlns:p14="http://schemas.microsoft.com/office/powerpoint/2010/main" val="167573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8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49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1028" name="Picture 4" descr="Image result for microsoft">
            <a:extLst>
              <a:ext uri="{FF2B5EF4-FFF2-40B4-BE49-F238E27FC236}">
                <a16:creationId xmlns:a16="http://schemas.microsoft.com/office/drawing/2014/main" id="{42757B7A-63CE-4273-9EC3-E21E06D6CB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1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15942973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3409366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4021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17675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1158461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93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161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251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802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7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F0798FCB-0CEE-4999-B0E2-1C4B226CC6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475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32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422316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611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0436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746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611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92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986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69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8E0988F6-704E-4DD7-B7B3-EEFDEDA269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915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813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9057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541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4036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Tree>
    <p:extLst>
      <p:ext uri="{BB962C8B-B14F-4D97-AF65-F5344CB8AC3E}">
        <p14:creationId xmlns:p14="http://schemas.microsoft.com/office/powerpoint/2010/main" val="21746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38803568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05231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064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Tree>
    <p:extLst>
      <p:ext uri="{BB962C8B-B14F-4D97-AF65-F5344CB8AC3E}">
        <p14:creationId xmlns:p14="http://schemas.microsoft.com/office/powerpoint/2010/main" val="3763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895950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4" name="Picture 4" descr="Image result for microsoft">
            <a:extLst>
              <a:ext uri="{FF2B5EF4-FFF2-40B4-BE49-F238E27FC236}">
                <a16:creationId xmlns:a16="http://schemas.microsoft.com/office/drawing/2014/main" id="{4AA38A73-4546-4E64-AB2C-DCAF6D5404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7" name="Picture 4" descr="Image result for microsoft">
            <a:extLst>
              <a:ext uri="{FF2B5EF4-FFF2-40B4-BE49-F238E27FC236}">
                <a16:creationId xmlns:a16="http://schemas.microsoft.com/office/drawing/2014/main" id="{9F3A5C62-271C-42BD-BFB7-09405C039D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9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7" name="Picture 4" descr="Image result for microsoft">
            <a:extLst>
              <a:ext uri="{FF2B5EF4-FFF2-40B4-BE49-F238E27FC236}">
                <a16:creationId xmlns:a16="http://schemas.microsoft.com/office/drawing/2014/main" id="{9552F666-7BA8-48D7-BE2A-92F345AA33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2.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3/18/2020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550264063"/>
      </p:ext>
    </p:extLst>
  </p:cSld>
  <p:clrMap bg1="lt1" tx1="dk1" bg2="lt2" tx2="dk2" accent1="accent1" accent2="accent2" accent3="accent3" accent4="accent4" accent5="accent5" accent6="accent6" hlink="hlink" folHlink="folHlink"/>
  <p:sldLayoutIdLst>
    <p:sldLayoutId id="2147483763" r:id="rId1"/>
    <p:sldLayoutId id="2147483779" r:id="rId2"/>
    <p:sldLayoutId id="2147483780" r:id="rId3"/>
    <p:sldLayoutId id="2147483781" r:id="rId4"/>
    <p:sldLayoutId id="2147483777" r:id="rId5"/>
    <p:sldLayoutId id="2147483778" r:id="rId6"/>
    <p:sldLayoutId id="2147483764" r:id="rId7"/>
    <p:sldLayoutId id="2147483765" r:id="rId8"/>
    <p:sldLayoutId id="2147483767" r:id="rId9"/>
    <p:sldLayoutId id="2147483766" r:id="rId10"/>
    <p:sldLayoutId id="2147483768" r:id="rId11"/>
    <p:sldLayoutId id="2147483769" r:id="rId12"/>
    <p:sldLayoutId id="2147483770" r:id="rId13"/>
    <p:sldLayoutId id="2147483771" r:id="rId14"/>
    <p:sldLayoutId id="2147483774" r:id="rId15"/>
    <p:sldLayoutId id="2147483775" r:id="rId16"/>
    <p:sldLayoutId id="2147483773" r:id="rId17"/>
    <p:sldLayoutId id="2147483776" r:id="rId18"/>
    <p:sldLayoutId id="2147483782" r:id="rId19"/>
    <p:sldLayoutId id="2147483783" r:id="rId20"/>
    <p:sldLayoutId id="2147483784" r:id="rId21"/>
    <p:sldLayoutId id="2147483785" r:id="rId22"/>
    <p:sldLayoutId id="2147483787" r:id="rId23"/>
    <p:sldLayoutId id="214748378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885106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66" r:id="rId9"/>
    <p:sldLayoutId id="2147484859" r:id="rId10"/>
    <p:sldLayoutId id="2147484860" r:id="rId11"/>
    <p:sldLayoutId id="2147484861" r:id="rId12"/>
    <p:sldLayoutId id="2147484862" r:id="rId13"/>
    <p:sldLayoutId id="2147484867" r:id="rId14"/>
    <p:sldLayoutId id="2147484865" r:id="rId15"/>
    <p:sldLayoutId id="214748488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MikeSpark/BigDataCluster2020March"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gif"/><Relationship Id="rId1" Type="http://schemas.openxmlformats.org/officeDocument/2006/relationships/slideLayout" Target="../slideLayouts/slideLayout49.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diagramColors" Target="../diagrams/colors2.xml"/><Relationship Id="rId11" Type="http://schemas.openxmlformats.org/officeDocument/2006/relationships/image" Target="../media/image43.png"/><Relationship Id="rId5" Type="http://schemas.openxmlformats.org/officeDocument/2006/relationships/diagramQuickStyle" Target="../diagrams/quickStyle2.xml"/><Relationship Id="rId1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diagramLayout" Target="../diagrams/layout2.xml"/><Relationship Id="rId9" Type="http://schemas.openxmlformats.org/officeDocument/2006/relationships/image" Target="../media/image4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sql-server-samples/tree/master/samples/features/high%20availability/Kubernetes" TargetMode="External"/><Relationship Id="rId2" Type="http://schemas.openxmlformats.org/officeDocument/2006/relationships/hyperlink" Target="https://docs.microsoft.com/en-us/sql/linux/tutorial-sql-server-containers-kubernetes?view=sql-server-ver15" TargetMode="External"/><Relationship Id="rId1" Type="http://schemas.openxmlformats.org/officeDocument/2006/relationships/slideLayout" Target="../slideLayouts/slideLayout49.xml"/><Relationship Id="rId4" Type="http://schemas.openxmlformats.org/officeDocument/2006/relationships/hyperlink" Target="https://cloudblogs.microsoft.com/sqlserver/2018/12/10/availability-groups-on-kubernetes-in-sql-server-2019-pre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33.png"/><Relationship Id="rId12" Type="http://schemas.openxmlformats.org/officeDocument/2006/relationships/image" Target="../media/image51.pn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6.wdp"/><Relationship Id="rId5" Type="http://schemas.openxmlformats.org/officeDocument/2006/relationships/image" Target="../media/image60.png"/><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7.wdp"/><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en-us/sql/sql-server/what-s-new-in-sql-server-ver15?view=sqlallproducts-allversions" TargetMode="External"/><Relationship Id="rId3" Type="http://schemas.openxmlformats.org/officeDocument/2006/relationships/hyperlink" Target="https://aka.ms/ss19" TargetMode="External"/><Relationship Id="rId7" Type="http://schemas.openxmlformats.org/officeDocument/2006/relationships/hyperlink" Target="https://aka.ms/sql2019learning" TargetMode="External"/><Relationship Id="rId12" Type="http://schemas.openxmlformats.org/officeDocument/2006/relationships/image" Target="../media/image66.tif"/><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hyperlink" Target="https://aka.ms/SQL2019Notebooks" TargetMode="External"/><Relationship Id="rId11" Type="http://schemas.openxmlformats.org/officeDocument/2006/relationships/hyperlink" Target="https://aka.ms/sql2019book" TargetMode="External"/><Relationship Id="rId5" Type="http://schemas.openxmlformats.org/officeDocument/2006/relationships/hyperlink" Target="https://aka.ms/sqlworkshops" TargetMode="External"/><Relationship Id="rId10" Type="http://schemas.openxmlformats.org/officeDocument/2006/relationships/hyperlink" Target="https://www.microsoft.com/en-us/sql-server/sql-server-2019-pricing" TargetMode="External"/><Relationship Id="rId4" Type="http://schemas.openxmlformats.org/officeDocument/2006/relationships/hyperlink" Target="https://aka.ms/sqlbdc" TargetMode="External"/><Relationship Id="rId9" Type="http://schemas.openxmlformats.org/officeDocument/2006/relationships/hyperlink" Target="https://www.youtube.com/watch?feature=player_embedded&amp;v=5RPkuQHcxxs"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corporate.walmart.com/newsroom/innovation/20170807/5-ways-walmart-uses-big-data-to-help-customers" TargetMode="External"/><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8.png"/><Relationship Id="rId21" Type="http://schemas.openxmlformats.org/officeDocument/2006/relationships/image" Target="../media/image32.png"/><Relationship Id="rId7" Type="http://schemas.openxmlformats.org/officeDocument/2006/relationships/image" Target="../media/image21.png"/><Relationship Id="rId12" Type="http://schemas.microsoft.com/office/2007/relationships/hdphoto" Target="../media/hdphoto4.wdp"/><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53.xml"/><Relationship Id="rId6" Type="http://schemas.openxmlformats.org/officeDocument/2006/relationships/image" Target="../media/image20.png"/><Relationship Id="rId11" Type="http://schemas.openxmlformats.org/officeDocument/2006/relationships/image" Target="../media/image23.png"/><Relationship Id="rId24" Type="http://schemas.openxmlformats.org/officeDocument/2006/relationships/image" Target="../media/image35.png"/><Relationship Id="rId5" Type="http://schemas.microsoft.com/office/2007/relationships/hdphoto" Target="../media/hdphoto1.wdp"/><Relationship Id="rId15" Type="http://schemas.openxmlformats.org/officeDocument/2006/relationships/image" Target="../media/image26.png"/><Relationship Id="rId23" Type="http://schemas.openxmlformats.org/officeDocument/2006/relationships/image" Target="../media/image34.png"/><Relationship Id="rId10" Type="http://schemas.microsoft.com/office/2007/relationships/hdphoto" Target="../media/hdphoto3.wdp"/><Relationship Id="rId19" Type="http://schemas.openxmlformats.org/officeDocument/2006/relationships/image" Target="../media/image30.jpe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CC78C-0BC3-423C-A5CB-8D268A23FFDB}"/>
              </a:ext>
            </a:extLst>
          </p:cNvPr>
          <p:cNvSpPr>
            <a:spLocks noGrp="1"/>
          </p:cNvSpPr>
          <p:nvPr>
            <p:ph type="body" sz="quarter" idx="11"/>
          </p:nvPr>
        </p:nvSpPr>
        <p:spPr>
          <a:xfrm>
            <a:off x="365760" y="1506082"/>
            <a:ext cx="5381897" cy="2099267"/>
          </a:xfrm>
        </p:spPr>
        <p:txBody>
          <a:bodyPr/>
          <a:lstStyle/>
          <a:p>
            <a:r>
              <a:rPr lang="en-US" sz="4400" dirty="0"/>
              <a:t>Let’s start at 09:35am</a:t>
            </a:r>
          </a:p>
          <a:p>
            <a:endParaRPr lang="en-US" sz="4400" dirty="0"/>
          </a:p>
        </p:txBody>
      </p:sp>
      <p:sp>
        <p:nvSpPr>
          <p:cNvPr id="3" name="Text Placeholder 2">
            <a:extLst>
              <a:ext uri="{FF2B5EF4-FFF2-40B4-BE49-F238E27FC236}">
                <a16:creationId xmlns:a16="http://schemas.microsoft.com/office/drawing/2014/main" id="{3F94848B-5EB8-4738-9CDA-B48C3806EE67}"/>
              </a:ext>
            </a:extLst>
          </p:cNvPr>
          <p:cNvSpPr>
            <a:spLocks noGrp="1"/>
          </p:cNvSpPr>
          <p:nvPr>
            <p:ph type="body" sz="quarter" idx="12"/>
          </p:nvPr>
        </p:nvSpPr>
        <p:spPr/>
        <p:txBody>
          <a:bodyPr>
            <a:normAutofit/>
          </a:bodyPr>
          <a:lstStyle/>
          <a:p>
            <a:r>
              <a:rPr lang="en-US" sz="2800" dirty="0"/>
              <a:t>All material now available at </a:t>
            </a:r>
            <a:r>
              <a:rPr lang="en-US" sz="2800" dirty="0">
                <a:hlinkClick r:id="rId2"/>
              </a:rPr>
              <a:t>https://github.com/MikeSpark/BigDataCluster2020March</a:t>
            </a:r>
            <a:endParaRPr lang="en-US" sz="2800" dirty="0"/>
          </a:p>
        </p:txBody>
      </p:sp>
      <p:sp>
        <p:nvSpPr>
          <p:cNvPr id="4" name="Title 3">
            <a:extLst>
              <a:ext uri="{FF2B5EF4-FFF2-40B4-BE49-F238E27FC236}">
                <a16:creationId xmlns:a16="http://schemas.microsoft.com/office/drawing/2014/main" id="{774B7C1D-520D-4A92-A74F-6A4EC0A89C2F}"/>
              </a:ext>
            </a:extLst>
          </p:cNvPr>
          <p:cNvSpPr>
            <a:spLocks noGrp="1"/>
          </p:cNvSpPr>
          <p:nvPr>
            <p:ph type="title" idx="4294967295"/>
          </p:nvPr>
        </p:nvSpPr>
        <p:spPr>
          <a:xfrm>
            <a:off x="6775613" y="1875934"/>
            <a:ext cx="4928078" cy="2849811"/>
          </a:xfrm>
        </p:spPr>
        <p:txBody>
          <a:bodyPr>
            <a:noAutofit/>
          </a:bodyPr>
          <a:lstStyle/>
          <a:p>
            <a:r>
              <a:rPr lang="en-US" sz="3200" dirty="0"/>
              <a:t>SQL Server 2019 Big Data Clusters Webinar</a:t>
            </a:r>
          </a:p>
        </p:txBody>
      </p:sp>
      <p:sp>
        <p:nvSpPr>
          <p:cNvPr id="5" name="TextBox 4">
            <a:extLst>
              <a:ext uri="{FF2B5EF4-FFF2-40B4-BE49-F238E27FC236}">
                <a16:creationId xmlns:a16="http://schemas.microsoft.com/office/drawing/2014/main" id="{0BA0FFD5-F8F6-4249-8C90-2DC47F7378E9}"/>
              </a:ext>
            </a:extLst>
          </p:cNvPr>
          <p:cNvSpPr txBox="1"/>
          <p:nvPr/>
        </p:nvSpPr>
        <p:spPr>
          <a:xfrm>
            <a:off x="6775613" y="4079414"/>
            <a:ext cx="4897539" cy="646331"/>
          </a:xfrm>
          <a:prstGeom prst="rect">
            <a:avLst/>
          </a:prstGeom>
          <a:noFill/>
        </p:spPr>
        <p:txBody>
          <a:bodyPr wrap="square" rtlCol="0">
            <a:spAutoFit/>
          </a:bodyPr>
          <a:lstStyle/>
          <a:p>
            <a:r>
              <a:rPr lang="en-US" dirty="0">
                <a:solidFill>
                  <a:schemeClr val="bg1"/>
                </a:solidFill>
              </a:rPr>
              <a:t>- Mike Chan, Cloud Solution Architect Data &amp; AI, MSHK OCP</a:t>
            </a:r>
          </a:p>
        </p:txBody>
      </p:sp>
    </p:spTree>
    <p:extLst>
      <p:ext uri="{BB962C8B-B14F-4D97-AF65-F5344CB8AC3E}">
        <p14:creationId xmlns:p14="http://schemas.microsoft.com/office/powerpoint/2010/main" val="33243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9E39-FD47-47EF-B85C-C22BC8D0FCF0}"/>
              </a:ext>
            </a:extLst>
          </p:cNvPr>
          <p:cNvSpPr>
            <a:spLocks noGrp="1"/>
          </p:cNvSpPr>
          <p:nvPr>
            <p:ph type="title"/>
          </p:nvPr>
        </p:nvSpPr>
        <p:spPr/>
        <p:txBody>
          <a:bodyPr/>
          <a:lstStyle/>
          <a:p>
            <a:r>
              <a:rPr lang="en-US" dirty="0"/>
              <a:t>MSSQL on k8s</a:t>
            </a:r>
          </a:p>
        </p:txBody>
      </p:sp>
      <p:sp>
        <p:nvSpPr>
          <p:cNvPr id="3" name="Text Placeholder 2">
            <a:extLst>
              <a:ext uri="{FF2B5EF4-FFF2-40B4-BE49-F238E27FC236}">
                <a16:creationId xmlns:a16="http://schemas.microsoft.com/office/drawing/2014/main" id="{E964E85A-547E-4B61-8959-1952164797B4}"/>
              </a:ext>
            </a:extLst>
          </p:cNvPr>
          <p:cNvSpPr>
            <a:spLocks noGrp="1"/>
          </p:cNvSpPr>
          <p:nvPr>
            <p:ph type="body" sz="quarter" idx="10"/>
          </p:nvPr>
        </p:nvSpPr>
        <p:spPr>
          <a:xfrm>
            <a:off x="584200" y="1435497"/>
            <a:ext cx="11018520" cy="3791807"/>
          </a:xfrm>
        </p:spPr>
        <p:txBody>
          <a:bodyPr/>
          <a:lstStyle/>
          <a:p>
            <a:r>
              <a:rPr lang="en-US" dirty="0">
                <a:hlinkClick r:id="rId2"/>
              </a:rPr>
              <a:t>https://docs.microsoft.com/en-us/sql/linux/tutorial-sql-server-containers-kubernetes?view=sql-server-ver15</a:t>
            </a:r>
            <a:endParaRPr lang="en-US" dirty="0"/>
          </a:p>
          <a:p>
            <a:endParaRPr lang="en-US" dirty="0"/>
          </a:p>
          <a:p>
            <a:r>
              <a:rPr lang="en-US" dirty="0">
                <a:hlinkClick r:id="rId3"/>
              </a:rPr>
              <a:t>https://github.com/microsoft/sql-server-samples/tree/master/samples/features/high%20availability/Kubernetes</a:t>
            </a:r>
            <a:endParaRPr lang="en-US" dirty="0"/>
          </a:p>
          <a:p>
            <a:endParaRPr lang="en-US" dirty="0"/>
          </a:p>
          <a:p>
            <a:r>
              <a:rPr lang="en-US" dirty="0">
                <a:hlinkClick r:id="rId4"/>
              </a:rPr>
              <a:t>https://cloudblogs.microsoft.com/sqlserver/2018/12/10/</a:t>
            </a:r>
            <a:r>
              <a:rPr lang="en-US">
                <a:hlinkClick r:id="rId4"/>
              </a:rPr>
              <a:t>availability-groups-on-kubernetes-in-sql-server-2019-preview/</a:t>
            </a:r>
            <a:endParaRPr lang="en-US" dirty="0"/>
          </a:p>
        </p:txBody>
      </p:sp>
    </p:spTree>
    <p:extLst>
      <p:ext uri="{BB962C8B-B14F-4D97-AF65-F5344CB8AC3E}">
        <p14:creationId xmlns:p14="http://schemas.microsoft.com/office/powerpoint/2010/main" val="1855752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Integrating all data</a:t>
            </a:r>
          </a:p>
        </p:txBody>
      </p:sp>
    </p:spTree>
    <p:extLst>
      <p:ext uri="{BB962C8B-B14F-4D97-AF65-F5344CB8AC3E}">
        <p14:creationId xmlns:p14="http://schemas.microsoft.com/office/powerpoint/2010/main" val="20337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785A1-1BA3-1849-A76E-6100774B94E5}"/>
              </a:ext>
            </a:extLst>
          </p:cNvPr>
          <p:cNvSpPr>
            <a:spLocks noGrp="1"/>
          </p:cNvSpPr>
          <p:nvPr>
            <p:ph type="title"/>
          </p:nvPr>
        </p:nvSpPr>
        <p:spPr>
          <a:xfrm>
            <a:off x="291974" y="365125"/>
            <a:ext cx="10515600" cy="132556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Two methods for data integration</a:t>
            </a:r>
            <a:br>
              <a:rPr lang="en-US" sz="2800" b="1">
                <a:solidFill>
                  <a:srgbClr val="000000"/>
                </a:solidFill>
                <a:latin typeface="Segoe UI Semibold" panose="020B0502040204020203" pitchFamily="34" charset="0"/>
                <a:cs typeface="Segoe UI Semibold" panose="020B0502040204020203" pitchFamily="34" charset="0"/>
              </a:rPr>
            </a:br>
            <a:endParaRPr lang="en-US" sz="2800" b="1">
              <a:solidFill>
                <a:srgbClr val="000000"/>
              </a:solidFill>
              <a:latin typeface="Segoe UI Semibold" panose="020B0502040204020203" pitchFamily="34" charset="0"/>
              <a:cs typeface="Segoe UI Semibold" panose="020B0502040204020203" pitchFamily="34" charset="0"/>
            </a:endParaRPr>
          </a:p>
        </p:txBody>
      </p:sp>
      <p:sp>
        <p:nvSpPr>
          <p:cNvPr id="4" name="Text Placeholder 3">
            <a:extLst>
              <a:ext uri="{FF2B5EF4-FFF2-40B4-BE49-F238E27FC236}">
                <a16:creationId xmlns:a16="http://schemas.microsoft.com/office/drawing/2014/main" id="{15D1098F-4764-9642-8C4F-C93537E04072}"/>
              </a:ext>
            </a:extLst>
          </p:cNvPr>
          <p:cNvSpPr>
            <a:spLocks noGrp="1"/>
          </p:cNvSpPr>
          <p:nvPr>
            <p:ph type="body" sz="quarter" idx="10"/>
          </p:nvPr>
        </p:nvSpPr>
        <p:spPr>
          <a:xfrm>
            <a:off x="321038" y="1591702"/>
            <a:ext cx="5378548" cy="424732"/>
          </a:xfrm>
        </p:spPr>
        <p:txBody>
          <a:bodyPr/>
          <a:lstStyle/>
          <a:p>
            <a:pPr marL="0" indent="0">
              <a:buNone/>
            </a:pPr>
            <a:r>
              <a:rPr lang="en-US" sz="2400"/>
              <a:t>Data movement</a:t>
            </a:r>
          </a:p>
        </p:txBody>
      </p:sp>
      <p:sp>
        <p:nvSpPr>
          <p:cNvPr id="6" name="Text Placeholder 5">
            <a:extLst>
              <a:ext uri="{FF2B5EF4-FFF2-40B4-BE49-F238E27FC236}">
                <a16:creationId xmlns:a16="http://schemas.microsoft.com/office/drawing/2014/main" id="{43F0D8FD-E4E6-3F45-8DCC-DB394391DEDA}"/>
              </a:ext>
            </a:extLst>
          </p:cNvPr>
          <p:cNvSpPr txBox="1">
            <a:spLocks/>
          </p:cNvSpPr>
          <p:nvPr/>
        </p:nvSpPr>
        <p:spPr>
          <a:xfrm>
            <a:off x="6096000" y="4537592"/>
            <a:ext cx="5286375" cy="58477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virtualization integrates data </a:t>
            </a:r>
            <a:r>
              <a:rPr kumimoji="0" lang="en-US" sz="1600" b="0" i="1" u="none" strike="noStrike" kern="1200" cap="none" spc="0" normalizeH="0" baseline="0" noProof="0">
                <a:ln>
                  <a:noFill/>
                </a:ln>
                <a:solidFill>
                  <a:srgbClr val="000000"/>
                </a:solidFill>
                <a:effectLst/>
                <a:uLnTx/>
                <a:uFillTx/>
                <a:latin typeface="Segoe UI"/>
                <a:ea typeface="+mn-ea"/>
                <a:cs typeface="+mn-cs"/>
              </a:rPr>
              <a:t>at query time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without replicating or moving the 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2966C4F-A1F9-324B-B2C2-69C04F7958B8}"/>
              </a:ext>
            </a:extLst>
          </p:cNvPr>
          <p:cNvGrpSpPr/>
          <p:nvPr/>
        </p:nvGrpSpPr>
        <p:grpSpPr>
          <a:xfrm>
            <a:off x="6719754" y="2968360"/>
            <a:ext cx="3051069" cy="735844"/>
            <a:chOff x="7797073" y="2372339"/>
            <a:chExt cx="3051069" cy="735844"/>
          </a:xfrm>
        </p:grpSpPr>
        <p:grpSp>
          <p:nvGrpSpPr>
            <p:cNvPr id="8" name="Group 7">
              <a:extLst>
                <a:ext uri="{FF2B5EF4-FFF2-40B4-BE49-F238E27FC236}">
                  <a16:creationId xmlns:a16="http://schemas.microsoft.com/office/drawing/2014/main" id="{D6D49A8A-CB57-8A47-B95E-E4CD90ACEB01}"/>
                </a:ext>
              </a:extLst>
            </p:cNvPr>
            <p:cNvGrpSpPr/>
            <p:nvPr/>
          </p:nvGrpSpPr>
          <p:grpSpPr>
            <a:xfrm>
              <a:off x="9740936" y="2604568"/>
              <a:ext cx="376692" cy="278551"/>
              <a:chOff x="10055565" y="4270485"/>
              <a:chExt cx="679565" cy="370752"/>
            </a:xfrm>
          </p:grpSpPr>
          <p:cxnSp>
            <p:nvCxnSpPr>
              <p:cNvPr id="28" name="Straight Arrow Connector 27">
                <a:extLst>
                  <a:ext uri="{FF2B5EF4-FFF2-40B4-BE49-F238E27FC236}">
                    <a16:creationId xmlns:a16="http://schemas.microsoft.com/office/drawing/2014/main" id="{F29F414B-9C01-4743-B74B-80EF6B441D33}"/>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4F8959-C3FA-D041-87BE-A5A29A185E00}"/>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2EED61-E963-D145-B45B-74B798D8CB73}"/>
                </a:ext>
              </a:extLst>
            </p:cNvPr>
            <p:cNvGrpSpPr/>
            <p:nvPr/>
          </p:nvGrpSpPr>
          <p:grpSpPr>
            <a:xfrm>
              <a:off x="8474114" y="2604568"/>
              <a:ext cx="376692" cy="278551"/>
              <a:chOff x="10055565" y="4270485"/>
              <a:chExt cx="679565" cy="370752"/>
            </a:xfrm>
          </p:grpSpPr>
          <p:cxnSp>
            <p:nvCxnSpPr>
              <p:cNvPr id="26" name="Straight Arrow Connector 25">
                <a:extLst>
                  <a:ext uri="{FF2B5EF4-FFF2-40B4-BE49-F238E27FC236}">
                    <a16:creationId xmlns:a16="http://schemas.microsoft.com/office/drawing/2014/main" id="{BAB7C749-7A48-2F47-8B9C-16D0EF83CF4A}"/>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9A61A-7CD3-9941-BFE1-4B86CE472EAB}"/>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ylinder 513">
              <a:extLst>
                <a:ext uri="{FF2B5EF4-FFF2-40B4-BE49-F238E27FC236}">
                  <a16:creationId xmlns:a16="http://schemas.microsoft.com/office/drawing/2014/main" id="{873782A0-1FD8-6444-A596-CD32577E643E}"/>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F78B377E-3A42-2C47-B6DF-3755E62974EA}"/>
                </a:ext>
              </a:extLst>
            </p:cNvPr>
            <p:cNvGrpSpPr/>
            <p:nvPr/>
          </p:nvGrpSpPr>
          <p:grpSpPr>
            <a:xfrm>
              <a:off x="7797073" y="2467484"/>
              <a:ext cx="627213" cy="541972"/>
              <a:chOff x="7797073" y="2467484"/>
              <a:chExt cx="627213" cy="541972"/>
            </a:xfrm>
          </p:grpSpPr>
          <p:grpSp>
            <p:nvGrpSpPr>
              <p:cNvPr id="13" name="Group 4">
                <a:extLst>
                  <a:ext uri="{FF2B5EF4-FFF2-40B4-BE49-F238E27FC236}">
                    <a16:creationId xmlns:a16="http://schemas.microsoft.com/office/drawing/2014/main" id="{C628AF17-3DD3-1F4C-B1F1-12996B3B5584}"/>
                  </a:ext>
                </a:extLst>
              </p:cNvPr>
              <p:cNvGrpSpPr>
                <a:grpSpLocks noChangeAspect="1"/>
              </p:cNvGrpSpPr>
              <p:nvPr/>
            </p:nvGrpSpPr>
            <p:grpSpPr bwMode="auto">
              <a:xfrm>
                <a:off x="7922816" y="2696431"/>
                <a:ext cx="375728" cy="209334"/>
                <a:chOff x="1759" y="236"/>
                <a:chExt cx="287" cy="246"/>
              </a:xfrm>
              <a:noFill/>
            </p:grpSpPr>
            <p:sp>
              <p:nvSpPr>
                <p:cNvPr id="21" name="Freeform 5">
                  <a:extLst>
                    <a:ext uri="{FF2B5EF4-FFF2-40B4-BE49-F238E27FC236}">
                      <a16:creationId xmlns:a16="http://schemas.microsoft.com/office/drawing/2014/main" id="{72D410E2-3729-5E4B-94ED-B915F56D9FBE}"/>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2" name="Rectangle 6">
                  <a:extLst>
                    <a:ext uri="{FF2B5EF4-FFF2-40B4-BE49-F238E27FC236}">
                      <a16:creationId xmlns:a16="http://schemas.microsoft.com/office/drawing/2014/main" id="{AE3430A9-5EC5-0943-913E-DCA0573532EC}"/>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3" name="Rectangle 7">
                  <a:extLst>
                    <a:ext uri="{FF2B5EF4-FFF2-40B4-BE49-F238E27FC236}">
                      <a16:creationId xmlns:a16="http://schemas.microsoft.com/office/drawing/2014/main" id="{CF837A97-EF8A-F44B-8426-AA84EB11740A}"/>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 name="Rectangle 8">
                  <a:extLst>
                    <a:ext uri="{FF2B5EF4-FFF2-40B4-BE49-F238E27FC236}">
                      <a16:creationId xmlns:a16="http://schemas.microsoft.com/office/drawing/2014/main" id="{0CF15485-02A2-A044-BA52-D8255EC6C51E}"/>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 name="Rectangle 24">
                  <a:extLst>
                    <a:ext uri="{FF2B5EF4-FFF2-40B4-BE49-F238E27FC236}">
                      <a16:creationId xmlns:a16="http://schemas.microsoft.com/office/drawing/2014/main" id="{56D85447-ED07-F648-91D7-F264B9F5DFFD}"/>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14" name="Group 13">
                <a:extLst>
                  <a:ext uri="{FF2B5EF4-FFF2-40B4-BE49-F238E27FC236}">
                    <a16:creationId xmlns:a16="http://schemas.microsoft.com/office/drawing/2014/main" id="{9598A17B-7D81-094B-9744-6CCFD95933D1}"/>
                  </a:ext>
                </a:extLst>
              </p:cNvPr>
              <p:cNvGrpSpPr/>
              <p:nvPr/>
            </p:nvGrpSpPr>
            <p:grpSpPr>
              <a:xfrm>
                <a:off x="7797073" y="2467484"/>
                <a:ext cx="627213" cy="541972"/>
                <a:chOff x="2107244" y="1575258"/>
                <a:chExt cx="310993" cy="310533"/>
              </a:xfrm>
            </p:grpSpPr>
            <p:sp>
              <p:nvSpPr>
                <p:cNvPr id="19" name="Rectangle 9">
                  <a:extLst>
                    <a:ext uri="{FF2B5EF4-FFF2-40B4-BE49-F238E27FC236}">
                      <a16:creationId xmlns:a16="http://schemas.microsoft.com/office/drawing/2014/main" id="{CFA5F60A-7AF5-CC4C-9BB7-4B5745293779}"/>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0" name="Line 10">
                  <a:extLst>
                    <a:ext uri="{FF2B5EF4-FFF2-40B4-BE49-F238E27FC236}">
                      <a16:creationId xmlns:a16="http://schemas.microsoft.com/office/drawing/2014/main" id="{EE002076-F02A-8549-A864-4E7B14AD94E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3F218EEB-572E-474B-9B0E-FD9263FCC7CA}"/>
                  </a:ext>
                </a:extLst>
              </p:cNvPr>
              <p:cNvGrpSpPr/>
              <p:nvPr/>
            </p:nvGrpSpPr>
            <p:grpSpPr>
              <a:xfrm>
                <a:off x="8214702" y="2509238"/>
                <a:ext cx="167007" cy="41753"/>
                <a:chOff x="2287367" y="1599181"/>
                <a:chExt cx="95690" cy="23923"/>
              </a:xfrm>
              <a:solidFill>
                <a:schemeClr val="accent1"/>
              </a:solidFill>
            </p:grpSpPr>
            <p:sp>
              <p:nvSpPr>
                <p:cNvPr id="16" name="Oval 11">
                  <a:extLst>
                    <a:ext uri="{FF2B5EF4-FFF2-40B4-BE49-F238E27FC236}">
                      <a16:creationId xmlns:a16="http://schemas.microsoft.com/office/drawing/2014/main" id="{10938A11-1C77-9341-9C13-29E1F82BAAB3}"/>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7" name="Oval 12">
                  <a:extLst>
                    <a:ext uri="{FF2B5EF4-FFF2-40B4-BE49-F238E27FC236}">
                      <a16:creationId xmlns:a16="http://schemas.microsoft.com/office/drawing/2014/main" id="{843E62EB-185D-E64C-9A2D-716A1E39541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8" name="Oval 13">
                  <a:extLst>
                    <a:ext uri="{FF2B5EF4-FFF2-40B4-BE49-F238E27FC236}">
                      <a16:creationId xmlns:a16="http://schemas.microsoft.com/office/drawing/2014/main" id="{09CB98FF-3964-554B-9E43-E0799A88843A}"/>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 name="Cylinder 513">
              <a:extLst>
                <a:ext uri="{FF2B5EF4-FFF2-40B4-BE49-F238E27FC236}">
                  <a16:creationId xmlns:a16="http://schemas.microsoft.com/office/drawing/2014/main" id="{6A9374A2-BBB0-1A43-8C5D-6ECBCC24171B}"/>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30" name="Text Placeholder 3">
            <a:extLst>
              <a:ext uri="{FF2B5EF4-FFF2-40B4-BE49-F238E27FC236}">
                <a16:creationId xmlns:a16="http://schemas.microsoft.com/office/drawing/2014/main" id="{F4CA4CC6-0136-5D41-8476-19E4790AB053}"/>
              </a:ext>
            </a:extLst>
          </p:cNvPr>
          <p:cNvSpPr txBox="1">
            <a:spLocks/>
          </p:cNvSpPr>
          <p:nvPr/>
        </p:nvSpPr>
        <p:spPr>
          <a:xfrm>
            <a:off x="6096000" y="1545536"/>
            <a:ext cx="5378548" cy="517065"/>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latin typeface="Segoe UI" panose="020B0502040204020203" pitchFamily="34" charset="0"/>
                <a:cs typeface="Segoe UI" panose="020B0502040204020203" pitchFamily="34" charset="0"/>
              </a:rPr>
              <a:t>Data virtualization</a:t>
            </a:r>
          </a:p>
        </p:txBody>
      </p:sp>
      <p:sp>
        <p:nvSpPr>
          <p:cNvPr id="55" name="Text Placeholder 5">
            <a:extLst>
              <a:ext uri="{FF2B5EF4-FFF2-40B4-BE49-F238E27FC236}">
                <a16:creationId xmlns:a16="http://schemas.microsoft.com/office/drawing/2014/main" id="{BC3C9E10-0909-C247-A54E-C59563F5F2D4}"/>
              </a:ext>
            </a:extLst>
          </p:cNvPr>
          <p:cNvSpPr txBox="1">
            <a:spLocks/>
          </p:cNvSpPr>
          <p:nvPr/>
        </p:nvSpPr>
        <p:spPr>
          <a:xfrm>
            <a:off x="321038" y="4537592"/>
            <a:ext cx="5286375" cy="83099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movement or “ETL/ELT” moves or creates a copy of the data from one source to another to make it available for a query</a:t>
            </a:r>
          </a:p>
        </p:txBody>
      </p:sp>
      <p:grpSp>
        <p:nvGrpSpPr>
          <p:cNvPr id="56" name="Group 55">
            <a:extLst>
              <a:ext uri="{FF2B5EF4-FFF2-40B4-BE49-F238E27FC236}">
                <a16:creationId xmlns:a16="http://schemas.microsoft.com/office/drawing/2014/main" id="{729EE1F2-AC64-7445-94E3-0A8502789059}"/>
              </a:ext>
            </a:extLst>
          </p:cNvPr>
          <p:cNvGrpSpPr/>
          <p:nvPr/>
        </p:nvGrpSpPr>
        <p:grpSpPr>
          <a:xfrm>
            <a:off x="1142606" y="2968360"/>
            <a:ext cx="3051069" cy="735844"/>
            <a:chOff x="7797073" y="2372339"/>
            <a:chExt cx="3051069" cy="735844"/>
          </a:xfrm>
        </p:grpSpPr>
        <p:cxnSp>
          <p:nvCxnSpPr>
            <p:cNvPr id="78" name="Straight Arrow Connector 77">
              <a:extLst>
                <a:ext uri="{FF2B5EF4-FFF2-40B4-BE49-F238E27FC236}">
                  <a16:creationId xmlns:a16="http://schemas.microsoft.com/office/drawing/2014/main" id="{7542A8F1-DAFD-7D42-97AE-115A0D004377}"/>
                </a:ext>
              </a:extLst>
            </p:cNvPr>
            <p:cNvCxnSpPr>
              <a:cxnSpLocks/>
            </p:cNvCxnSpPr>
            <p:nvPr/>
          </p:nvCxnSpPr>
          <p:spPr>
            <a:xfrm flipH="1">
              <a:off x="9740936"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2A5291-0C92-014E-A2A2-361672363C25}"/>
                </a:ext>
              </a:extLst>
            </p:cNvPr>
            <p:cNvCxnSpPr>
              <a:cxnSpLocks/>
            </p:cNvCxnSpPr>
            <p:nvPr/>
          </p:nvCxnSpPr>
          <p:spPr>
            <a:xfrm flipH="1">
              <a:off x="8474114"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9" name="Cylinder 513">
              <a:extLst>
                <a:ext uri="{FF2B5EF4-FFF2-40B4-BE49-F238E27FC236}">
                  <a16:creationId xmlns:a16="http://schemas.microsoft.com/office/drawing/2014/main" id="{0EEAB423-B31C-CC41-9975-209A191F214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60" name="Group 59">
              <a:extLst>
                <a:ext uri="{FF2B5EF4-FFF2-40B4-BE49-F238E27FC236}">
                  <a16:creationId xmlns:a16="http://schemas.microsoft.com/office/drawing/2014/main" id="{FAABE68F-9159-5F47-9E76-FAF1F4E6E73B}"/>
                </a:ext>
              </a:extLst>
            </p:cNvPr>
            <p:cNvGrpSpPr/>
            <p:nvPr/>
          </p:nvGrpSpPr>
          <p:grpSpPr>
            <a:xfrm>
              <a:off x="7797073" y="2467484"/>
              <a:ext cx="627213" cy="541972"/>
              <a:chOff x="7797073" y="2467484"/>
              <a:chExt cx="627213" cy="541972"/>
            </a:xfrm>
          </p:grpSpPr>
          <p:grpSp>
            <p:nvGrpSpPr>
              <p:cNvPr id="62" name="Group 4">
                <a:extLst>
                  <a:ext uri="{FF2B5EF4-FFF2-40B4-BE49-F238E27FC236}">
                    <a16:creationId xmlns:a16="http://schemas.microsoft.com/office/drawing/2014/main" id="{141865C1-56B2-144C-9C67-6437C36E4558}"/>
                  </a:ext>
                </a:extLst>
              </p:cNvPr>
              <p:cNvGrpSpPr>
                <a:grpSpLocks noChangeAspect="1"/>
              </p:cNvGrpSpPr>
              <p:nvPr/>
            </p:nvGrpSpPr>
            <p:grpSpPr bwMode="auto">
              <a:xfrm>
                <a:off x="7922816" y="2696431"/>
                <a:ext cx="375728" cy="209334"/>
                <a:chOff x="1759" y="236"/>
                <a:chExt cx="287" cy="246"/>
              </a:xfrm>
              <a:noFill/>
            </p:grpSpPr>
            <p:sp>
              <p:nvSpPr>
                <p:cNvPr id="70" name="Freeform 5">
                  <a:extLst>
                    <a:ext uri="{FF2B5EF4-FFF2-40B4-BE49-F238E27FC236}">
                      <a16:creationId xmlns:a16="http://schemas.microsoft.com/office/drawing/2014/main" id="{AA35E6EC-9B30-5E42-B220-EFA9BF3975E2}"/>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1" name="Rectangle 6">
                  <a:extLst>
                    <a:ext uri="{FF2B5EF4-FFF2-40B4-BE49-F238E27FC236}">
                      <a16:creationId xmlns:a16="http://schemas.microsoft.com/office/drawing/2014/main" id="{01918D63-5CF3-E64A-B3E9-F29D80C1BE20}"/>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2" name="Rectangle 7">
                  <a:extLst>
                    <a:ext uri="{FF2B5EF4-FFF2-40B4-BE49-F238E27FC236}">
                      <a16:creationId xmlns:a16="http://schemas.microsoft.com/office/drawing/2014/main" id="{07F32728-510E-EE49-8E6D-1EEC08EA0934}"/>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3" name="Rectangle 8">
                  <a:extLst>
                    <a:ext uri="{FF2B5EF4-FFF2-40B4-BE49-F238E27FC236}">
                      <a16:creationId xmlns:a16="http://schemas.microsoft.com/office/drawing/2014/main" id="{0169BCA1-5ED5-5E43-851E-693D029D748D}"/>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73">
                  <a:extLst>
                    <a:ext uri="{FF2B5EF4-FFF2-40B4-BE49-F238E27FC236}">
                      <a16:creationId xmlns:a16="http://schemas.microsoft.com/office/drawing/2014/main" id="{28876EE1-1AAE-1F46-A164-DFD3D0740C1B}"/>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63" name="Group 62">
                <a:extLst>
                  <a:ext uri="{FF2B5EF4-FFF2-40B4-BE49-F238E27FC236}">
                    <a16:creationId xmlns:a16="http://schemas.microsoft.com/office/drawing/2014/main" id="{9EABFB37-2F14-BE47-80C8-B1CE64F074D4}"/>
                  </a:ext>
                </a:extLst>
              </p:cNvPr>
              <p:cNvGrpSpPr/>
              <p:nvPr/>
            </p:nvGrpSpPr>
            <p:grpSpPr>
              <a:xfrm>
                <a:off x="7797073" y="2467484"/>
                <a:ext cx="627213" cy="541972"/>
                <a:chOff x="2107244" y="1575258"/>
                <a:chExt cx="310993" cy="310533"/>
              </a:xfrm>
            </p:grpSpPr>
            <p:sp>
              <p:nvSpPr>
                <p:cNvPr id="68" name="Rectangle 9">
                  <a:extLst>
                    <a:ext uri="{FF2B5EF4-FFF2-40B4-BE49-F238E27FC236}">
                      <a16:creationId xmlns:a16="http://schemas.microsoft.com/office/drawing/2014/main" id="{EE7CA27C-851F-A94E-B2D7-24CA4B167675}"/>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Line 10">
                  <a:extLst>
                    <a:ext uri="{FF2B5EF4-FFF2-40B4-BE49-F238E27FC236}">
                      <a16:creationId xmlns:a16="http://schemas.microsoft.com/office/drawing/2014/main" id="{012F282F-C62C-B944-9D53-4805FF8C62FB}"/>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9A70359D-87C7-B74F-BF68-0668B126A9C4}"/>
                  </a:ext>
                </a:extLst>
              </p:cNvPr>
              <p:cNvGrpSpPr/>
              <p:nvPr/>
            </p:nvGrpSpPr>
            <p:grpSpPr>
              <a:xfrm>
                <a:off x="8214702" y="2509238"/>
                <a:ext cx="167007" cy="41753"/>
                <a:chOff x="2287367" y="1599181"/>
                <a:chExt cx="95690" cy="23923"/>
              </a:xfrm>
              <a:solidFill>
                <a:schemeClr val="accent1"/>
              </a:solidFill>
            </p:grpSpPr>
            <p:sp>
              <p:nvSpPr>
                <p:cNvPr id="65" name="Oval 11">
                  <a:extLst>
                    <a:ext uri="{FF2B5EF4-FFF2-40B4-BE49-F238E27FC236}">
                      <a16:creationId xmlns:a16="http://schemas.microsoft.com/office/drawing/2014/main" id="{D1B478FC-05A4-2948-9E7C-F63D9FDF1200}"/>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6" name="Oval 12">
                  <a:extLst>
                    <a:ext uri="{FF2B5EF4-FFF2-40B4-BE49-F238E27FC236}">
                      <a16:creationId xmlns:a16="http://schemas.microsoft.com/office/drawing/2014/main" id="{81F9333E-B811-524D-A307-F7EBCC92448F}"/>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Oval 13">
                  <a:extLst>
                    <a:ext uri="{FF2B5EF4-FFF2-40B4-BE49-F238E27FC236}">
                      <a16:creationId xmlns:a16="http://schemas.microsoft.com/office/drawing/2014/main" id="{B74A2E62-896E-C14C-9781-57F16B9DD102}"/>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1" name="Cylinder 513">
              <a:extLst>
                <a:ext uri="{FF2B5EF4-FFF2-40B4-BE49-F238E27FC236}">
                  <a16:creationId xmlns:a16="http://schemas.microsoft.com/office/drawing/2014/main" id="{E85C3458-04E8-4348-A969-C4682EEB025C}"/>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C2CA7FC9-67F9-F741-87A7-E9A69AFB5E3E}"/>
              </a:ext>
            </a:extLst>
          </p:cNvPr>
          <p:cNvSpPr txBox="1"/>
          <p:nvPr/>
        </p:nvSpPr>
        <p:spPr>
          <a:xfrm>
            <a:off x="2985573" y="2558907"/>
            <a:ext cx="617852"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Move/ copy</a:t>
            </a:r>
          </a:p>
        </p:txBody>
      </p:sp>
      <p:cxnSp>
        <p:nvCxnSpPr>
          <p:cNvPr id="80" name="Straight Arrow Connector 79">
            <a:extLst>
              <a:ext uri="{FF2B5EF4-FFF2-40B4-BE49-F238E27FC236}">
                <a16:creationId xmlns:a16="http://schemas.microsoft.com/office/drawing/2014/main" id="{A6961871-4607-434D-A8DF-C1AEB2EA05AF}"/>
              </a:ext>
            </a:extLst>
          </p:cNvPr>
          <p:cNvCxnSpPr/>
          <p:nvPr/>
        </p:nvCxnSpPr>
        <p:spPr>
          <a:xfrm>
            <a:off x="1819647" y="3204732"/>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55866BB-F618-A940-B749-3844EF1C2A5A}"/>
              </a:ext>
            </a:extLst>
          </p:cNvPr>
          <p:cNvSpPr txBox="1"/>
          <p:nvPr/>
        </p:nvSpPr>
        <p:spPr>
          <a:xfrm>
            <a:off x="8396375" y="2387425"/>
            <a:ext cx="1287868" cy="590931"/>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retrieved from source at query time</a:t>
            </a:r>
          </a:p>
        </p:txBody>
      </p:sp>
      <p:sp>
        <p:nvSpPr>
          <p:cNvPr id="82" name="Rectangle 81">
            <a:extLst>
              <a:ext uri="{FF2B5EF4-FFF2-40B4-BE49-F238E27FC236}">
                <a16:creationId xmlns:a16="http://schemas.microsoft.com/office/drawing/2014/main" id="{B65EEF06-FC18-9D49-8A18-331692EDC0A9}"/>
              </a:ext>
            </a:extLst>
          </p:cNvPr>
          <p:cNvSpPr/>
          <p:nvPr/>
        </p:nvSpPr>
        <p:spPr bwMode="auto">
          <a:xfrm>
            <a:off x="3747558" y="3391676"/>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3" name="Rectangle 82">
            <a:extLst>
              <a:ext uri="{FF2B5EF4-FFF2-40B4-BE49-F238E27FC236}">
                <a16:creationId xmlns:a16="http://schemas.microsoft.com/office/drawing/2014/main" id="{C58C80D6-B2DA-1046-BF69-93874CBEE69B}"/>
              </a:ext>
            </a:extLst>
          </p:cNvPr>
          <p:cNvSpPr/>
          <p:nvPr/>
        </p:nvSpPr>
        <p:spPr bwMode="auto">
          <a:xfrm>
            <a:off x="2470947" y="3377324"/>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4" name="Rectangle 83">
            <a:extLst>
              <a:ext uri="{FF2B5EF4-FFF2-40B4-BE49-F238E27FC236}">
                <a16:creationId xmlns:a16="http://schemas.microsoft.com/office/drawing/2014/main" id="{6B85A571-E331-AF4B-B6E2-E0C10BCD0BFA}"/>
              </a:ext>
            </a:extLst>
          </p:cNvPr>
          <p:cNvSpPr/>
          <p:nvPr/>
        </p:nvSpPr>
        <p:spPr bwMode="auto">
          <a:xfrm>
            <a:off x="9329808" y="3389332"/>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5" name="Rectangle 84">
            <a:extLst>
              <a:ext uri="{FF2B5EF4-FFF2-40B4-BE49-F238E27FC236}">
                <a16:creationId xmlns:a16="http://schemas.microsoft.com/office/drawing/2014/main" id="{230FFC7E-EA97-F24C-B94B-49EE9C952DBB}"/>
              </a:ext>
            </a:extLst>
          </p:cNvPr>
          <p:cNvSpPr/>
          <p:nvPr/>
        </p:nvSpPr>
        <p:spPr bwMode="auto">
          <a:xfrm>
            <a:off x="8057590" y="3377324"/>
            <a:ext cx="321924" cy="248923"/>
          </a:xfrm>
          <a:prstGeom prst="rect">
            <a:avLst/>
          </a:prstGeom>
          <a:noFill/>
          <a:ln w="1270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tx1"/>
                </a:solidFill>
              </a:rPr>
              <a:t>Data</a:t>
            </a:r>
          </a:p>
        </p:txBody>
      </p:sp>
      <p:sp>
        <p:nvSpPr>
          <p:cNvPr id="86" name="TextBox 85">
            <a:extLst>
              <a:ext uri="{FF2B5EF4-FFF2-40B4-BE49-F238E27FC236}">
                <a16:creationId xmlns:a16="http://schemas.microsoft.com/office/drawing/2014/main" id="{20F41E27-A56A-A145-B853-61DEB9D0AEC2}"/>
              </a:ext>
            </a:extLst>
          </p:cNvPr>
          <p:cNvSpPr txBox="1"/>
          <p:nvPr/>
        </p:nvSpPr>
        <p:spPr>
          <a:xfrm>
            <a:off x="7735580"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virtually represented</a:t>
            </a:r>
          </a:p>
        </p:txBody>
      </p:sp>
      <p:sp>
        <p:nvSpPr>
          <p:cNvPr id="87" name="TextBox 86">
            <a:extLst>
              <a:ext uri="{FF2B5EF4-FFF2-40B4-BE49-F238E27FC236}">
                <a16:creationId xmlns:a16="http://schemas.microsoft.com/office/drawing/2014/main" id="{B50206CB-DA93-D749-B69D-BF58FC840C2F}"/>
              </a:ext>
            </a:extLst>
          </p:cNvPr>
          <p:cNvSpPr txBox="1"/>
          <p:nvPr/>
        </p:nvSpPr>
        <p:spPr>
          <a:xfrm>
            <a:off x="9023448"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actually stored in source</a:t>
            </a:r>
          </a:p>
        </p:txBody>
      </p:sp>
    </p:spTree>
    <p:extLst>
      <p:ext uri="{BB962C8B-B14F-4D97-AF65-F5344CB8AC3E}">
        <p14:creationId xmlns:p14="http://schemas.microsoft.com/office/powerpoint/2010/main" val="13980285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0127C-E90F-8C4A-9A3D-197D5BA370FC}"/>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281939" y="319303"/>
            <a:ext cx="4931329" cy="97323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Data movement is a barrier to insights</a:t>
            </a:r>
          </a:p>
        </p:txBody>
      </p:sp>
      <p:sp>
        <p:nvSpPr>
          <p:cNvPr id="17" name="TextBox 16">
            <a:extLst>
              <a:ext uri="{FF2B5EF4-FFF2-40B4-BE49-F238E27FC236}">
                <a16:creationId xmlns:a16="http://schemas.microsoft.com/office/drawing/2014/main" id="{617012E7-3955-405C-99E6-2DDB8F4E861D}"/>
              </a:ext>
            </a:extLst>
          </p:cNvPr>
          <p:cNvSpPr txBox="1"/>
          <p:nvPr/>
        </p:nvSpPr>
        <p:spPr>
          <a:xfrm>
            <a:off x="881461" y="1804052"/>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784572" y="1601997"/>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Duplicated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Engineering effort to build and maintain data pipelines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96CE994A-E5E6-446F-B3B5-60793DAB1293}"/>
              </a:ext>
            </a:extLst>
          </p:cNvPr>
          <p:cNvSpPr txBox="1"/>
          <p:nvPr/>
        </p:nvSpPr>
        <p:spPr>
          <a:xfrm>
            <a:off x="2784572" y="2772516"/>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Delays in integrate data before it can be used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data latency</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784572" y="3862480"/>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Inconsistent security models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FF0A602A-8D6A-49FB-A975-8D2858ABC6B2}"/>
              </a:ext>
            </a:extLst>
          </p:cNvPr>
          <p:cNvSpPr txBox="1"/>
          <p:nvPr/>
        </p:nvSpPr>
        <p:spPr>
          <a:xfrm>
            <a:off x="2784572" y="4781806"/>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quality issues can be created by ETL pipelines</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784572" y="5603050"/>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governance </a:t>
            </a:r>
            <a:b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issues</a:t>
            </a:r>
          </a:p>
        </p:txBody>
      </p:sp>
      <p:graphicFrame>
        <p:nvGraphicFramePr>
          <p:cNvPr id="7" name="Chart 6">
            <a:extLst>
              <a:ext uri="{FF2B5EF4-FFF2-40B4-BE49-F238E27FC236}">
                <a16:creationId xmlns:a16="http://schemas.microsoft.com/office/drawing/2014/main" id="{884C98D8-5D3E-45F0-947F-348821A2248D}"/>
              </a:ext>
            </a:extLst>
          </p:cNvPr>
          <p:cNvGraphicFramePr/>
          <p:nvPr/>
        </p:nvGraphicFramePr>
        <p:xfrm>
          <a:off x="7291187" y="806441"/>
          <a:ext cx="4474230" cy="397536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04B16C5-5EF8-4C54-982E-B7CFD08E719F}"/>
              </a:ext>
            </a:extLst>
          </p:cNvPr>
          <p:cNvSpPr/>
          <p:nvPr/>
        </p:nvSpPr>
        <p:spPr>
          <a:xfrm>
            <a:off x="6691292" y="4980916"/>
            <a:ext cx="53244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kumimoji="0" lang="en-US" sz="2400" b="1" u="none" strike="noStrike" kern="1200" cap="none" normalizeH="0" noProof="0">
                <a:ln>
                  <a:noFill/>
                </a:ln>
                <a:solidFill>
                  <a:srgbClr val="0078D7"/>
                </a:solidFill>
                <a:effectLst/>
                <a:uLnTx/>
                <a:uFillTx/>
                <a:latin typeface="Segoe UI Semibold" panose="020B0502040204020203" pitchFamily="34" charset="0"/>
                <a:cs typeface="Segoe UI Semibold" panose="020B0502040204020203" pitchFamily="34" charset="0"/>
              </a:rPr>
              <a:t>3/4</a:t>
            </a:r>
            <a:r>
              <a:rPr kumimoji="0" lang="en-US" sz="1600" b="1" u="none" strike="noStrike" kern="1200" cap="none"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 </a:t>
            </a:r>
            <a:r>
              <a:rPr kumimoji="0" lang="en-US" sz="1600" u="none" strike="noStrike" kern="1200" cap="none" normalizeH="0" baseline="0" noProof="0">
                <a:ln>
                  <a:noFill/>
                </a:ln>
                <a:solidFill>
                  <a:srgbClr val="000000"/>
                </a:solidFill>
                <a:effectLst/>
                <a:uLnTx/>
                <a:uFillTx/>
                <a:latin typeface="Segoe UI" panose="020B0502040204020203" pitchFamily="34" charset="0"/>
                <a:cs typeface="Segoe UI" panose="020B0502040204020203" pitchFamily="34" charset="0"/>
              </a:rPr>
              <a:t>of respondents say that </a:t>
            </a:r>
          </a:p>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lang="en-US" sz="1600" b="1">
                <a:solidFill>
                  <a:srgbClr val="0078D7"/>
                </a:solidFill>
                <a:latin typeface="Segoe UI Semibold" panose="020B0502040204020203" pitchFamily="34" charset="0"/>
                <a:cs typeface="Segoe UI Semibold" panose="020B0502040204020203" pitchFamily="34" charset="0"/>
              </a:rPr>
              <a:t>untimely data has inhibited business opportunities</a:t>
            </a:r>
          </a:p>
        </p:txBody>
      </p:sp>
      <p:sp>
        <p:nvSpPr>
          <p:cNvPr id="12" name="TextBox 11">
            <a:extLst>
              <a:ext uri="{FF2B5EF4-FFF2-40B4-BE49-F238E27FC236}">
                <a16:creationId xmlns:a16="http://schemas.microsoft.com/office/drawing/2014/main" id="{98F3BB61-63FE-4456-88CF-BA9D8ECA80AB}"/>
              </a:ext>
            </a:extLst>
          </p:cNvPr>
          <p:cNvSpPr txBox="1"/>
          <p:nvPr/>
        </p:nvSpPr>
        <p:spPr>
          <a:xfrm>
            <a:off x="881461" y="28909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881461" y="39309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881461" y="48457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881461" y="56640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11853" y="5842050"/>
            <a:ext cx="3374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887310" y="5004638"/>
            <a:ext cx="762001"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1941739" y="4092527"/>
            <a:ext cx="707572"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757363" y="3055240"/>
            <a:ext cx="89194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02253" y="1960109"/>
            <a:ext cx="9470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2E405C-B2C1-7848-AD6B-237CDF0DDADE}"/>
              </a:ext>
            </a:extLst>
          </p:cNvPr>
          <p:cNvGrpSpPr/>
          <p:nvPr/>
        </p:nvGrpSpPr>
        <p:grpSpPr>
          <a:xfrm>
            <a:off x="475731" y="1805172"/>
            <a:ext cx="303387" cy="275825"/>
            <a:chOff x="475731" y="1805172"/>
            <a:chExt cx="303387" cy="275825"/>
          </a:xfrm>
        </p:grpSpPr>
        <p:sp>
          <p:nvSpPr>
            <p:cNvPr id="28" name="Freeform 5">
              <a:extLst>
                <a:ext uri="{FF2B5EF4-FFF2-40B4-BE49-F238E27FC236}">
                  <a16:creationId xmlns:a16="http://schemas.microsoft.com/office/drawing/2014/main" id="{C77CE2DA-66AF-F045-B025-D31F39EF1521}"/>
                </a:ext>
              </a:extLst>
            </p:cNvPr>
            <p:cNvSpPr>
              <a:spLocks noEditPoints="1"/>
            </p:cNvSpPr>
            <p:nvPr/>
          </p:nvSpPr>
          <p:spPr bwMode="auto">
            <a:xfrm>
              <a:off x="475731" y="1805172"/>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98FBA9A5-8667-B340-842E-E7AA083296A6}"/>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E3A8E487-8AE1-C04F-890C-31FA750A4DAF}"/>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52850F-D28F-CE4F-B6FC-386EEF6514A7}"/>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3" name="Freeform 5">
            <a:extLst>
              <a:ext uri="{FF2B5EF4-FFF2-40B4-BE49-F238E27FC236}">
                <a16:creationId xmlns:a16="http://schemas.microsoft.com/office/drawing/2014/main" id="{7AAC7A1B-4580-184D-BDA5-8FD8F8A52329}"/>
              </a:ext>
            </a:extLst>
          </p:cNvPr>
          <p:cNvSpPr>
            <a:spLocks noEditPoints="1"/>
          </p:cNvSpPr>
          <p:nvPr/>
        </p:nvSpPr>
        <p:spPr bwMode="auto">
          <a:xfrm>
            <a:off x="475731" y="2913728"/>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BAEF5DF5-28B4-614D-94F7-8E4BCDF33BBA}"/>
              </a:ext>
            </a:extLst>
          </p:cNvPr>
          <p:cNvGrpSpPr/>
          <p:nvPr/>
        </p:nvGrpSpPr>
        <p:grpSpPr>
          <a:xfrm>
            <a:off x="627425" y="2995292"/>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3BCB9CE2-CD70-9A4F-8EBA-815D195F44A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0B6411-81F9-EE4B-A898-0ACC5169DB0A}"/>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Freeform 5">
            <a:extLst>
              <a:ext uri="{FF2B5EF4-FFF2-40B4-BE49-F238E27FC236}">
                <a16:creationId xmlns:a16="http://schemas.microsoft.com/office/drawing/2014/main" id="{55A7C04E-766B-8146-9AA1-ABFB7D21B030}"/>
              </a:ext>
            </a:extLst>
          </p:cNvPr>
          <p:cNvSpPr>
            <a:spLocks noEditPoints="1"/>
          </p:cNvSpPr>
          <p:nvPr/>
        </p:nvSpPr>
        <p:spPr bwMode="auto">
          <a:xfrm>
            <a:off x="475731" y="3951013"/>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6DE3FB-BED5-2D43-A7F2-9FAA3964A05C}"/>
              </a:ext>
            </a:extLst>
          </p:cNvPr>
          <p:cNvGrpSpPr/>
          <p:nvPr/>
        </p:nvGrpSpPr>
        <p:grpSpPr>
          <a:xfrm>
            <a:off x="627425" y="4032577"/>
            <a:ext cx="0" cy="160366"/>
            <a:chOff x="4791447" y="2616042"/>
            <a:chExt cx="0" cy="1427764"/>
          </a:xfrm>
          <a:solidFill>
            <a:srgbClr val="0078D7"/>
          </a:solidFill>
        </p:grpSpPr>
        <p:cxnSp>
          <p:nvCxnSpPr>
            <p:cNvPr id="40" name="Straight Connector 39">
              <a:extLst>
                <a:ext uri="{FF2B5EF4-FFF2-40B4-BE49-F238E27FC236}">
                  <a16:creationId xmlns:a16="http://schemas.microsoft.com/office/drawing/2014/main" id="{3D521659-9446-0E48-B9C4-08EE06CBB6F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A0AADC-D888-B845-BFE4-D9947B361BD9}"/>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Freeform 5">
            <a:extLst>
              <a:ext uri="{FF2B5EF4-FFF2-40B4-BE49-F238E27FC236}">
                <a16:creationId xmlns:a16="http://schemas.microsoft.com/office/drawing/2014/main" id="{E350935F-872D-1A41-8055-D4DCC855AC57}"/>
              </a:ext>
            </a:extLst>
          </p:cNvPr>
          <p:cNvSpPr>
            <a:spLocks noEditPoints="1"/>
          </p:cNvSpPr>
          <p:nvPr/>
        </p:nvSpPr>
        <p:spPr bwMode="auto">
          <a:xfrm>
            <a:off x="475731" y="4863126"/>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2D9529FE-9191-744A-B263-BA9AD5ECAF38}"/>
              </a:ext>
            </a:extLst>
          </p:cNvPr>
          <p:cNvGrpSpPr/>
          <p:nvPr/>
        </p:nvGrpSpPr>
        <p:grpSpPr>
          <a:xfrm>
            <a:off x="627425" y="4944690"/>
            <a:ext cx="0" cy="160366"/>
            <a:chOff x="4791447" y="2616042"/>
            <a:chExt cx="0" cy="1427764"/>
          </a:xfrm>
          <a:solidFill>
            <a:srgbClr val="0078D7"/>
          </a:solidFill>
        </p:grpSpPr>
        <p:cxnSp>
          <p:nvCxnSpPr>
            <p:cNvPr id="45" name="Straight Connector 44">
              <a:extLst>
                <a:ext uri="{FF2B5EF4-FFF2-40B4-BE49-F238E27FC236}">
                  <a16:creationId xmlns:a16="http://schemas.microsoft.com/office/drawing/2014/main" id="{4459E94D-E537-3D48-B57F-F75D9C8FF972}"/>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DACD01-5B2E-F849-B5D7-92982BC09F6E}"/>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Freeform 5">
            <a:extLst>
              <a:ext uri="{FF2B5EF4-FFF2-40B4-BE49-F238E27FC236}">
                <a16:creationId xmlns:a16="http://schemas.microsoft.com/office/drawing/2014/main" id="{BEE12591-6BD3-F044-BA62-76D33DDB08FC}"/>
              </a:ext>
            </a:extLst>
          </p:cNvPr>
          <p:cNvSpPr>
            <a:spLocks noEditPoints="1"/>
          </p:cNvSpPr>
          <p:nvPr/>
        </p:nvSpPr>
        <p:spPr bwMode="auto">
          <a:xfrm>
            <a:off x="475731" y="5678764"/>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7D23CB9-7EBE-494A-A196-7E0B5E44EC04}"/>
              </a:ext>
            </a:extLst>
          </p:cNvPr>
          <p:cNvGrpSpPr/>
          <p:nvPr/>
        </p:nvGrpSpPr>
        <p:grpSpPr>
          <a:xfrm>
            <a:off x="627425" y="5760328"/>
            <a:ext cx="0" cy="160366"/>
            <a:chOff x="4791447" y="2616042"/>
            <a:chExt cx="0" cy="1427764"/>
          </a:xfrm>
          <a:solidFill>
            <a:srgbClr val="0078D7"/>
          </a:solidFill>
        </p:grpSpPr>
        <p:cxnSp>
          <p:nvCxnSpPr>
            <p:cNvPr id="50" name="Straight Connector 49">
              <a:extLst>
                <a:ext uri="{FF2B5EF4-FFF2-40B4-BE49-F238E27FC236}">
                  <a16:creationId xmlns:a16="http://schemas.microsoft.com/office/drawing/2014/main" id="{029DD746-0B9D-FD48-9FA6-3DD26E45FF7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125D57-3B3F-5B4C-9874-B3E683EEAFA1}"/>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3D6CD32-AFBA-594B-8699-EB2E3A0DE8D1}"/>
              </a:ext>
            </a:extLst>
          </p:cNvPr>
          <p:cNvSpPr txBox="1"/>
          <p:nvPr/>
        </p:nvSpPr>
        <p:spPr>
          <a:xfrm>
            <a:off x="8097625" y="-395926"/>
            <a:ext cx="184731" cy="258532"/>
          </a:xfrm>
          <a:prstGeom prst="rect">
            <a:avLst/>
          </a:prstGeom>
          <a:noFill/>
        </p:spPr>
        <p:txBody>
          <a:bodyPr wrap="none" lIns="91440" tIns="45720" rIns="91440" bIns="45720" rtlCol="0">
            <a:spAutoFit/>
          </a:bodyPr>
          <a:lstStyle/>
          <a:p>
            <a:pPr algn="l">
              <a:lnSpc>
                <a:spcPct val="90000"/>
              </a:lnSpc>
              <a:spcAft>
                <a:spcPts val="600"/>
              </a:spcAft>
            </a:pPr>
            <a:endParaRPr lang="en-US" sz="1200">
              <a:gradFill>
                <a:gsLst>
                  <a:gs pos="2917">
                    <a:schemeClr val="tx1"/>
                  </a:gs>
                  <a:gs pos="30000">
                    <a:schemeClr val="tx1"/>
                  </a:gs>
                </a:gsLst>
                <a:lin ang="5400000" scaled="0"/>
              </a:gradFill>
            </a:endParaRPr>
          </a:p>
        </p:txBody>
      </p:sp>
      <p:sp>
        <p:nvSpPr>
          <p:cNvPr id="47" name="TextBox 46">
            <a:extLst>
              <a:ext uri="{FF2B5EF4-FFF2-40B4-BE49-F238E27FC236}">
                <a16:creationId xmlns:a16="http://schemas.microsoft.com/office/drawing/2014/main" id="{14E4E71B-1C0E-47F3-ACD4-0962961155DC}"/>
              </a:ext>
            </a:extLst>
          </p:cNvPr>
          <p:cNvSpPr txBox="1"/>
          <p:nvPr/>
        </p:nvSpPr>
        <p:spPr>
          <a:xfrm>
            <a:off x="6369424" y="6589893"/>
            <a:ext cx="5811526" cy="189283"/>
          </a:xfrm>
          <a:prstGeom prst="rect">
            <a:avLst/>
          </a:prstGeom>
          <a:noFill/>
        </p:spPr>
        <p:txBody>
          <a:bodyPr wrap="square" lIns="91440" tIns="45720" rIns="91440" bIns="45720" rtlCol="0">
            <a:spAutoFit/>
          </a:bodyPr>
          <a:lstStyle/>
          <a:p>
            <a:pPr algn="r">
              <a:lnSpc>
                <a:spcPct val="90000"/>
              </a:lnSpc>
              <a:spcAft>
                <a:spcPts val="600"/>
              </a:spcAft>
            </a:pPr>
            <a:r>
              <a:rPr lang="en-US" sz="700"/>
              <a:t>*IDC 3rd Platform Information Management Requirements Survey, Oct 2016</a:t>
            </a:r>
          </a:p>
        </p:txBody>
      </p:sp>
    </p:spTree>
    <p:extLst>
      <p:ext uri="{BB962C8B-B14F-4D97-AF65-F5344CB8AC3E}">
        <p14:creationId xmlns:p14="http://schemas.microsoft.com/office/powerpoint/2010/main" val="2249613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588263" y="457200"/>
            <a:ext cx="11018520" cy="492443"/>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Data virtualization creates solutions </a:t>
            </a:r>
          </a:p>
        </p:txBody>
      </p:sp>
      <p:sp>
        <p:nvSpPr>
          <p:cNvPr id="17" name="TextBox 16">
            <a:extLst>
              <a:ext uri="{FF2B5EF4-FFF2-40B4-BE49-F238E27FC236}">
                <a16:creationId xmlns:a16="http://schemas.microsoft.com/office/drawing/2014/main" id="{617012E7-3955-405C-99E6-2DDB8F4E861D}"/>
              </a:ext>
            </a:extLst>
          </p:cNvPr>
          <p:cNvSpPr txBox="1"/>
          <p:nvPr/>
        </p:nvSpPr>
        <p:spPr>
          <a:xfrm>
            <a:off x="968034" y="1804054"/>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842568" y="1705479"/>
            <a:ext cx="3773393"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Lower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Less dev time spent on integration</a:t>
            </a:r>
          </a:p>
        </p:txBody>
      </p:sp>
      <p:sp>
        <p:nvSpPr>
          <p:cNvPr id="19" name="TextBox 18">
            <a:extLst>
              <a:ext uri="{FF2B5EF4-FFF2-40B4-BE49-F238E27FC236}">
                <a16:creationId xmlns:a16="http://schemas.microsoft.com/office/drawing/2014/main" id="{96CE994A-E5E6-446F-B3B5-60793DAB1293}"/>
              </a:ext>
            </a:extLst>
          </p:cNvPr>
          <p:cNvSpPr txBox="1"/>
          <p:nvPr/>
        </p:nvSpPr>
        <p:spPr>
          <a:xfrm>
            <a:off x="2842568" y="2577013"/>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Rapid iterations and prototypes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Timely data</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842568" y="3537762"/>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Smaller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Consistent security model</a:t>
            </a:r>
          </a:p>
        </p:txBody>
      </p:sp>
      <p:sp>
        <p:nvSpPr>
          <p:cNvPr id="21" name="TextBox 20">
            <a:extLst>
              <a:ext uri="{FF2B5EF4-FFF2-40B4-BE49-F238E27FC236}">
                <a16:creationId xmlns:a16="http://schemas.microsoft.com/office/drawing/2014/main" id="{FF0A602A-8D6A-49FB-A975-8D2858ABC6B2}"/>
              </a:ext>
            </a:extLst>
          </p:cNvPr>
          <p:cNvSpPr txBox="1"/>
          <p:nvPr/>
        </p:nvSpPr>
        <p:spPr>
          <a:xfrm>
            <a:off x="2842568" y="4437228"/>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Fresh and accurate data</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842568" y="5180084"/>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Easier data governance </a:t>
            </a:r>
          </a:p>
        </p:txBody>
      </p:sp>
      <p:sp>
        <p:nvSpPr>
          <p:cNvPr id="12" name="TextBox 11">
            <a:extLst>
              <a:ext uri="{FF2B5EF4-FFF2-40B4-BE49-F238E27FC236}">
                <a16:creationId xmlns:a16="http://schemas.microsoft.com/office/drawing/2014/main" id="{98F3BB61-63FE-4456-88CF-BA9D8ECA80AB}"/>
              </a:ext>
            </a:extLst>
          </p:cNvPr>
          <p:cNvSpPr txBox="1"/>
          <p:nvPr/>
        </p:nvSpPr>
        <p:spPr>
          <a:xfrm>
            <a:off x="968034" y="267090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968034" y="352051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968034" y="4412606"/>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968034" y="5167773"/>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98426" y="5337050"/>
            <a:ext cx="3374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973883" y="4581883"/>
            <a:ext cx="762001"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2028312" y="3689795"/>
            <a:ext cx="70757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858222" y="2840185"/>
            <a:ext cx="87766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88826" y="1973331"/>
            <a:ext cx="9470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79FC18-BD13-D242-9F0A-4BA5C5C56F02}"/>
              </a:ext>
            </a:extLst>
          </p:cNvPr>
          <p:cNvGrpSpPr/>
          <p:nvPr/>
        </p:nvGrpSpPr>
        <p:grpSpPr>
          <a:xfrm>
            <a:off x="588263" y="1833178"/>
            <a:ext cx="280306" cy="280306"/>
            <a:chOff x="525237" y="2312308"/>
            <a:chExt cx="280306" cy="280306"/>
          </a:xfrm>
          <a:noFill/>
        </p:grpSpPr>
        <p:sp>
          <p:nvSpPr>
            <p:cNvPr id="59" name="Oval 58">
              <a:extLst>
                <a:ext uri="{FF2B5EF4-FFF2-40B4-BE49-F238E27FC236}">
                  <a16:creationId xmlns:a16="http://schemas.microsoft.com/office/drawing/2014/main" id="{C52CEF86-E86C-A742-80EA-92192879447A}"/>
                </a:ext>
              </a:extLst>
            </p:cNvPr>
            <p:cNvSpPr/>
            <p:nvPr/>
          </p:nvSpPr>
          <p:spPr bwMode="auto">
            <a:xfrm>
              <a:off x="525237" y="2312308"/>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0" name="Freeform 59">
              <a:extLst>
                <a:ext uri="{FF2B5EF4-FFF2-40B4-BE49-F238E27FC236}">
                  <a16:creationId xmlns:a16="http://schemas.microsoft.com/office/drawing/2014/main" id="{22E0E219-1C7C-304B-AD1E-1CFBD773A695}"/>
                </a:ext>
              </a:extLst>
            </p:cNvPr>
            <p:cNvSpPr/>
            <p:nvPr/>
          </p:nvSpPr>
          <p:spPr bwMode="auto">
            <a:xfrm>
              <a:off x="582801" y="2399904"/>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35AF55C-A58F-784F-B3A9-B8877E22CB90}"/>
              </a:ext>
            </a:extLst>
          </p:cNvPr>
          <p:cNvGrpSpPr/>
          <p:nvPr/>
        </p:nvGrpSpPr>
        <p:grpSpPr>
          <a:xfrm>
            <a:off x="588263" y="2700032"/>
            <a:ext cx="280306" cy="280306"/>
            <a:chOff x="525237" y="2917372"/>
            <a:chExt cx="280306" cy="280306"/>
          </a:xfrm>
          <a:noFill/>
        </p:grpSpPr>
        <p:sp>
          <p:nvSpPr>
            <p:cNvPr id="62" name="Oval 61">
              <a:extLst>
                <a:ext uri="{FF2B5EF4-FFF2-40B4-BE49-F238E27FC236}">
                  <a16:creationId xmlns:a16="http://schemas.microsoft.com/office/drawing/2014/main" id="{43901A67-8C04-C040-B849-BFC425112DA7}"/>
                </a:ext>
              </a:extLst>
            </p:cNvPr>
            <p:cNvSpPr/>
            <p:nvPr/>
          </p:nvSpPr>
          <p:spPr bwMode="auto">
            <a:xfrm>
              <a:off x="525237" y="29173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Freeform 62">
              <a:extLst>
                <a:ext uri="{FF2B5EF4-FFF2-40B4-BE49-F238E27FC236}">
                  <a16:creationId xmlns:a16="http://schemas.microsoft.com/office/drawing/2014/main" id="{F38D4981-A095-6F48-B5FE-A5664EB06703}"/>
                </a:ext>
              </a:extLst>
            </p:cNvPr>
            <p:cNvSpPr/>
            <p:nvPr/>
          </p:nvSpPr>
          <p:spPr bwMode="auto">
            <a:xfrm>
              <a:off x="582801" y="30049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900629-B37D-0744-92F1-D34E2880C339}"/>
              </a:ext>
            </a:extLst>
          </p:cNvPr>
          <p:cNvGrpSpPr/>
          <p:nvPr/>
        </p:nvGrpSpPr>
        <p:grpSpPr>
          <a:xfrm>
            <a:off x="588263" y="3549642"/>
            <a:ext cx="280306" cy="280306"/>
            <a:chOff x="525237" y="3526972"/>
            <a:chExt cx="280306" cy="280306"/>
          </a:xfrm>
          <a:noFill/>
        </p:grpSpPr>
        <p:sp>
          <p:nvSpPr>
            <p:cNvPr id="65" name="Oval 64">
              <a:extLst>
                <a:ext uri="{FF2B5EF4-FFF2-40B4-BE49-F238E27FC236}">
                  <a16:creationId xmlns:a16="http://schemas.microsoft.com/office/drawing/2014/main" id="{B714AF4B-2F68-8747-8A76-5580CFB70D81}"/>
                </a:ext>
              </a:extLst>
            </p:cNvPr>
            <p:cNvSpPr/>
            <p:nvPr/>
          </p:nvSpPr>
          <p:spPr bwMode="auto">
            <a:xfrm>
              <a:off x="525237" y="35269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6" name="Freeform 65">
              <a:extLst>
                <a:ext uri="{FF2B5EF4-FFF2-40B4-BE49-F238E27FC236}">
                  <a16:creationId xmlns:a16="http://schemas.microsoft.com/office/drawing/2014/main" id="{37044712-B8CB-3A45-910D-23C8EC9F9AE9}"/>
                </a:ext>
              </a:extLst>
            </p:cNvPr>
            <p:cNvSpPr/>
            <p:nvPr/>
          </p:nvSpPr>
          <p:spPr bwMode="auto">
            <a:xfrm>
              <a:off x="582801" y="36145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D1EBB92-96DE-C349-9A40-3D46D40F43E8}"/>
              </a:ext>
            </a:extLst>
          </p:cNvPr>
          <p:cNvGrpSpPr/>
          <p:nvPr/>
        </p:nvGrpSpPr>
        <p:grpSpPr>
          <a:xfrm>
            <a:off x="588263" y="4441730"/>
            <a:ext cx="280306" cy="280306"/>
            <a:chOff x="525237" y="4125686"/>
            <a:chExt cx="280306" cy="280306"/>
          </a:xfrm>
          <a:noFill/>
        </p:grpSpPr>
        <p:sp>
          <p:nvSpPr>
            <p:cNvPr id="68" name="Oval 67">
              <a:extLst>
                <a:ext uri="{FF2B5EF4-FFF2-40B4-BE49-F238E27FC236}">
                  <a16:creationId xmlns:a16="http://schemas.microsoft.com/office/drawing/2014/main" id="{52D22893-E8E4-DC4D-90B9-EF8FEDF6814E}"/>
                </a:ext>
              </a:extLst>
            </p:cNvPr>
            <p:cNvSpPr/>
            <p:nvPr/>
          </p:nvSpPr>
          <p:spPr bwMode="auto">
            <a:xfrm>
              <a:off x="525237" y="4125686"/>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9" name="Freeform 68">
              <a:extLst>
                <a:ext uri="{FF2B5EF4-FFF2-40B4-BE49-F238E27FC236}">
                  <a16:creationId xmlns:a16="http://schemas.microsoft.com/office/drawing/2014/main" id="{02F71C9B-923B-B44C-B4B8-7DA723310F03}"/>
                </a:ext>
              </a:extLst>
            </p:cNvPr>
            <p:cNvSpPr/>
            <p:nvPr/>
          </p:nvSpPr>
          <p:spPr bwMode="auto">
            <a:xfrm>
              <a:off x="582801" y="4213282"/>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1316B6B5-A209-FB4B-BA5A-A12E50379AC8}"/>
              </a:ext>
            </a:extLst>
          </p:cNvPr>
          <p:cNvGrpSpPr/>
          <p:nvPr/>
        </p:nvGrpSpPr>
        <p:grpSpPr>
          <a:xfrm>
            <a:off x="588263" y="5196897"/>
            <a:ext cx="280306" cy="280306"/>
            <a:chOff x="525237" y="4746172"/>
            <a:chExt cx="280306" cy="280306"/>
          </a:xfrm>
          <a:noFill/>
        </p:grpSpPr>
        <p:sp>
          <p:nvSpPr>
            <p:cNvPr id="71" name="Oval 70">
              <a:extLst>
                <a:ext uri="{FF2B5EF4-FFF2-40B4-BE49-F238E27FC236}">
                  <a16:creationId xmlns:a16="http://schemas.microsoft.com/office/drawing/2014/main" id="{A4DED777-7FE7-7D46-B184-A0C318E8D127}"/>
                </a:ext>
              </a:extLst>
            </p:cNvPr>
            <p:cNvSpPr/>
            <p:nvPr/>
          </p:nvSpPr>
          <p:spPr bwMode="auto">
            <a:xfrm>
              <a:off x="525237" y="47461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72" name="Freeform 71">
              <a:extLst>
                <a:ext uri="{FF2B5EF4-FFF2-40B4-BE49-F238E27FC236}">
                  <a16:creationId xmlns:a16="http://schemas.microsoft.com/office/drawing/2014/main" id="{11F33C07-0F80-0046-99F7-4A0F3D29796A}"/>
                </a:ext>
              </a:extLst>
            </p:cNvPr>
            <p:cNvSpPr/>
            <p:nvPr/>
          </p:nvSpPr>
          <p:spPr bwMode="auto">
            <a:xfrm>
              <a:off x="582801" y="48337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1DA061-E615-4F2D-BB3F-977E6E8DE6F7}"/>
              </a:ext>
            </a:extLst>
          </p:cNvPr>
          <p:cNvGrpSpPr/>
          <p:nvPr/>
        </p:nvGrpSpPr>
        <p:grpSpPr>
          <a:xfrm>
            <a:off x="7797073" y="2372339"/>
            <a:ext cx="3051069" cy="735844"/>
            <a:chOff x="7797073" y="2372339"/>
            <a:chExt cx="3051069" cy="735844"/>
          </a:xfrm>
        </p:grpSpPr>
        <p:grpSp>
          <p:nvGrpSpPr>
            <p:cNvPr id="10" name="Group 9">
              <a:extLst>
                <a:ext uri="{FF2B5EF4-FFF2-40B4-BE49-F238E27FC236}">
                  <a16:creationId xmlns:a16="http://schemas.microsoft.com/office/drawing/2014/main" id="{899C88AF-FB5F-D047-BA1C-DC3D40D3CBF2}"/>
                </a:ext>
              </a:extLst>
            </p:cNvPr>
            <p:cNvGrpSpPr/>
            <p:nvPr/>
          </p:nvGrpSpPr>
          <p:grpSpPr>
            <a:xfrm>
              <a:off x="9740936" y="2604568"/>
              <a:ext cx="376692" cy="278551"/>
              <a:chOff x="10055565" y="4270485"/>
              <a:chExt cx="679565" cy="370752"/>
            </a:xfrm>
          </p:grpSpPr>
          <p:cxnSp>
            <p:nvCxnSpPr>
              <p:cNvPr id="76" name="Straight Arrow Connector 75">
                <a:extLst>
                  <a:ext uri="{FF2B5EF4-FFF2-40B4-BE49-F238E27FC236}">
                    <a16:creationId xmlns:a16="http://schemas.microsoft.com/office/drawing/2014/main" id="{50AA4609-49BE-254C-AD34-2FADC056A9B7}"/>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B6CCFC9-BD93-9C46-827D-45511D2E0F98}"/>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24ABB26-0803-6841-82A2-2903DD3B7990}"/>
                </a:ext>
              </a:extLst>
            </p:cNvPr>
            <p:cNvGrpSpPr/>
            <p:nvPr/>
          </p:nvGrpSpPr>
          <p:grpSpPr>
            <a:xfrm>
              <a:off x="8474114" y="2604568"/>
              <a:ext cx="376692" cy="278551"/>
              <a:chOff x="10055565" y="4270485"/>
              <a:chExt cx="679565" cy="370752"/>
            </a:xfrm>
          </p:grpSpPr>
          <p:cxnSp>
            <p:nvCxnSpPr>
              <p:cNvPr id="86" name="Straight Arrow Connector 85">
                <a:extLst>
                  <a:ext uri="{FF2B5EF4-FFF2-40B4-BE49-F238E27FC236}">
                    <a16:creationId xmlns:a16="http://schemas.microsoft.com/office/drawing/2014/main" id="{95BAA463-DD2A-DB42-8259-7C6FCD85BD82}"/>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84DED48-F661-1042-9051-E0F3431321CC}"/>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Cylinder 513">
              <a:extLst>
                <a:ext uri="{FF2B5EF4-FFF2-40B4-BE49-F238E27FC236}">
                  <a16:creationId xmlns:a16="http://schemas.microsoft.com/office/drawing/2014/main" id="{C5296D2C-BEC9-4DE4-B858-446D34DF5AB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2" name="Group 1">
              <a:extLst>
                <a:ext uri="{FF2B5EF4-FFF2-40B4-BE49-F238E27FC236}">
                  <a16:creationId xmlns:a16="http://schemas.microsoft.com/office/drawing/2014/main" id="{DC18AB6D-D8D7-44A6-A37A-62A416858410}"/>
                </a:ext>
              </a:extLst>
            </p:cNvPr>
            <p:cNvGrpSpPr/>
            <p:nvPr/>
          </p:nvGrpSpPr>
          <p:grpSpPr>
            <a:xfrm>
              <a:off x="7797073" y="2467484"/>
              <a:ext cx="627213" cy="541972"/>
              <a:chOff x="7797073" y="2467484"/>
              <a:chExt cx="627213" cy="541972"/>
            </a:xfrm>
          </p:grpSpPr>
          <p:grpSp>
            <p:nvGrpSpPr>
              <p:cNvPr id="56" name="Group 4">
                <a:extLst>
                  <a:ext uri="{FF2B5EF4-FFF2-40B4-BE49-F238E27FC236}">
                    <a16:creationId xmlns:a16="http://schemas.microsoft.com/office/drawing/2014/main" id="{8A51D2C2-76E6-4ACA-9B31-667CA170EE08}"/>
                  </a:ext>
                </a:extLst>
              </p:cNvPr>
              <p:cNvGrpSpPr>
                <a:grpSpLocks noChangeAspect="1"/>
              </p:cNvGrpSpPr>
              <p:nvPr/>
            </p:nvGrpSpPr>
            <p:grpSpPr bwMode="auto">
              <a:xfrm>
                <a:off x="7922816" y="2696431"/>
                <a:ext cx="375728" cy="209334"/>
                <a:chOff x="1759" y="236"/>
                <a:chExt cx="287" cy="246"/>
              </a:xfrm>
              <a:noFill/>
            </p:grpSpPr>
            <p:sp>
              <p:nvSpPr>
                <p:cNvPr id="73" name="Freeform 5">
                  <a:extLst>
                    <a:ext uri="{FF2B5EF4-FFF2-40B4-BE49-F238E27FC236}">
                      <a16:creationId xmlns:a16="http://schemas.microsoft.com/office/drawing/2014/main" id="{5C24CD91-60B6-4D7C-BAB4-89E5779B75B3}"/>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6">
                  <a:extLst>
                    <a:ext uri="{FF2B5EF4-FFF2-40B4-BE49-F238E27FC236}">
                      <a16:creationId xmlns:a16="http://schemas.microsoft.com/office/drawing/2014/main" id="{BF1B87B0-1643-475D-B64E-2FE45BE2EC4B}"/>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8" name="Rectangle 7">
                  <a:extLst>
                    <a:ext uri="{FF2B5EF4-FFF2-40B4-BE49-F238E27FC236}">
                      <a16:creationId xmlns:a16="http://schemas.microsoft.com/office/drawing/2014/main" id="{44274C66-49BA-443A-8E44-A263D70EB9E2}"/>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9" name="Rectangle 8">
                  <a:extLst>
                    <a:ext uri="{FF2B5EF4-FFF2-40B4-BE49-F238E27FC236}">
                      <a16:creationId xmlns:a16="http://schemas.microsoft.com/office/drawing/2014/main" id="{93B5B83A-D37E-47B4-9CDD-AD242A114741}"/>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88" name="Rectangle 87">
                  <a:extLst>
                    <a:ext uri="{FF2B5EF4-FFF2-40B4-BE49-F238E27FC236}">
                      <a16:creationId xmlns:a16="http://schemas.microsoft.com/office/drawing/2014/main" id="{8AB051B9-E7FA-4C3F-A952-C02EAE075E56}"/>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90" name="Group 89">
                <a:extLst>
                  <a:ext uri="{FF2B5EF4-FFF2-40B4-BE49-F238E27FC236}">
                    <a16:creationId xmlns:a16="http://schemas.microsoft.com/office/drawing/2014/main" id="{2A307552-0407-4F99-A17C-118022477BC0}"/>
                  </a:ext>
                </a:extLst>
              </p:cNvPr>
              <p:cNvGrpSpPr/>
              <p:nvPr/>
            </p:nvGrpSpPr>
            <p:grpSpPr>
              <a:xfrm>
                <a:off x="7797073" y="2467484"/>
                <a:ext cx="627213" cy="541972"/>
                <a:chOff x="2107244" y="1575258"/>
                <a:chExt cx="310993" cy="310533"/>
              </a:xfrm>
            </p:grpSpPr>
            <p:sp>
              <p:nvSpPr>
                <p:cNvPr id="98" name="Rectangle 9">
                  <a:extLst>
                    <a:ext uri="{FF2B5EF4-FFF2-40B4-BE49-F238E27FC236}">
                      <a16:creationId xmlns:a16="http://schemas.microsoft.com/office/drawing/2014/main" id="{2460239E-A190-4E0C-BD17-B5B9920F42AA}"/>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524F6171-0FDA-4BCD-823B-75A7BDF98079}"/>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FF31DC33-E0F8-4330-8759-B1AC3876A1B5}"/>
                  </a:ext>
                </a:extLst>
              </p:cNvPr>
              <p:cNvGrpSpPr/>
              <p:nvPr/>
            </p:nvGrpSpPr>
            <p:grpSpPr>
              <a:xfrm>
                <a:off x="8214702" y="2509238"/>
                <a:ext cx="167007" cy="41753"/>
                <a:chOff x="2287367" y="1599181"/>
                <a:chExt cx="95690" cy="23923"/>
              </a:xfrm>
              <a:solidFill>
                <a:schemeClr val="accent1"/>
              </a:solidFill>
            </p:grpSpPr>
            <p:sp>
              <p:nvSpPr>
                <p:cNvPr id="95" name="Oval 11">
                  <a:extLst>
                    <a:ext uri="{FF2B5EF4-FFF2-40B4-BE49-F238E27FC236}">
                      <a16:creationId xmlns:a16="http://schemas.microsoft.com/office/drawing/2014/main" id="{A7F62FF2-11BF-4D96-9E08-9039D587355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BCC707F7-1D2D-49F9-995A-DA97A233D953}"/>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B96BE4AC-BDE8-48D1-BB71-F7141989D5F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0" name="Cylinder 513">
              <a:extLst>
                <a:ext uri="{FF2B5EF4-FFF2-40B4-BE49-F238E27FC236}">
                  <a16:creationId xmlns:a16="http://schemas.microsoft.com/office/drawing/2014/main" id="{7258DB61-1EA2-4C4F-A475-95D8AE6749AA}"/>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4045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a:extLst>
              <a:ext uri="{FF2B5EF4-FFF2-40B4-BE49-F238E27FC236}">
                <a16:creationId xmlns:a16="http://schemas.microsoft.com/office/drawing/2014/main" id="{46C410CF-7B48-ED43-8779-B619D9B0319C}"/>
              </a:ext>
            </a:extLst>
          </p:cNvPr>
          <p:cNvCxnSpPr>
            <a:cxnSpLocks/>
          </p:cNvCxnSpPr>
          <p:nvPr/>
        </p:nvCxnSpPr>
        <p:spPr>
          <a:xfrm>
            <a:off x="6091222" y="2819583"/>
            <a:ext cx="1521" cy="1236915"/>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C0193ED-B769-4C15-8B64-B11AA2AECA33}"/>
              </a:ext>
            </a:extLst>
          </p:cNvPr>
          <p:cNvGrpSpPr/>
          <p:nvPr/>
        </p:nvGrpSpPr>
        <p:grpSpPr>
          <a:xfrm>
            <a:off x="4475716" y="1446184"/>
            <a:ext cx="424707" cy="411481"/>
            <a:chOff x="4551395" y="1442147"/>
            <a:chExt cx="424707" cy="411481"/>
          </a:xfrm>
        </p:grpSpPr>
        <p:grpSp>
          <p:nvGrpSpPr>
            <p:cNvPr id="101" name="Group 100">
              <a:extLst>
                <a:ext uri="{FF2B5EF4-FFF2-40B4-BE49-F238E27FC236}">
                  <a16:creationId xmlns:a16="http://schemas.microsoft.com/office/drawing/2014/main" id="{09C1B4A5-670A-2147-B60E-A7F890366D07}"/>
                </a:ext>
              </a:extLst>
            </p:cNvPr>
            <p:cNvGrpSpPr/>
            <p:nvPr/>
          </p:nvGrpSpPr>
          <p:grpSpPr>
            <a:xfrm>
              <a:off x="4551395" y="1442147"/>
              <a:ext cx="424707" cy="411481"/>
              <a:chOff x="4825203" y="4636641"/>
              <a:chExt cx="484632" cy="485997"/>
            </a:xfrm>
            <a:solidFill>
              <a:schemeClr val="bg2"/>
            </a:solidFill>
          </p:grpSpPr>
          <p:grpSp>
            <p:nvGrpSpPr>
              <p:cNvPr id="107" name="Group 106">
                <a:extLst>
                  <a:ext uri="{FF2B5EF4-FFF2-40B4-BE49-F238E27FC236}">
                    <a16:creationId xmlns:a16="http://schemas.microsoft.com/office/drawing/2014/main" id="{C9F0710D-CCF9-944F-89E3-31564A5AC012}"/>
                  </a:ext>
                </a:extLst>
              </p:cNvPr>
              <p:cNvGrpSpPr/>
              <p:nvPr/>
            </p:nvGrpSpPr>
            <p:grpSpPr>
              <a:xfrm>
                <a:off x="4825203" y="4636641"/>
                <a:ext cx="484632" cy="485997"/>
                <a:chOff x="2107244" y="1575258"/>
                <a:chExt cx="310993" cy="264555"/>
              </a:xfrm>
              <a:grpFill/>
            </p:grpSpPr>
            <p:sp>
              <p:nvSpPr>
                <p:cNvPr id="109" name="Rectangle 9">
                  <a:extLst>
                    <a:ext uri="{FF2B5EF4-FFF2-40B4-BE49-F238E27FC236}">
                      <a16:creationId xmlns:a16="http://schemas.microsoft.com/office/drawing/2014/main" id="{2F909DCB-C636-2C42-9FED-40E3F7E085C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10" name="Line 10">
                  <a:extLst>
                    <a:ext uri="{FF2B5EF4-FFF2-40B4-BE49-F238E27FC236}">
                      <a16:creationId xmlns:a16="http://schemas.microsoft.com/office/drawing/2014/main" id="{4792893C-5039-A244-A866-375F273614A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useBgFill="1">
            <p:nvSpPr>
              <p:cNvPr id="108" name="Oval 107">
                <a:extLst>
                  <a:ext uri="{FF2B5EF4-FFF2-40B4-BE49-F238E27FC236}">
                    <a16:creationId xmlns:a16="http://schemas.microsoft.com/office/drawing/2014/main" id="{9DB7DB0F-B0B7-1541-87BD-201101E3133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02" name="Freeform 5">
              <a:extLst>
                <a:ext uri="{FF2B5EF4-FFF2-40B4-BE49-F238E27FC236}">
                  <a16:creationId xmlns:a16="http://schemas.microsoft.com/office/drawing/2014/main" id="{8F8BDB05-63E1-1C49-8B54-848F4E7956B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C38EB38-6421-4AD3-A527-E455864F0609}"/>
                </a:ext>
              </a:extLst>
            </p:cNvPr>
            <p:cNvGrpSpPr/>
            <p:nvPr/>
          </p:nvGrpSpPr>
          <p:grpSpPr>
            <a:xfrm>
              <a:off x="4689811" y="1615115"/>
              <a:ext cx="142400" cy="165421"/>
              <a:chOff x="4689811" y="1615115"/>
              <a:chExt cx="142400" cy="176352"/>
            </a:xfrm>
          </p:grpSpPr>
          <p:sp>
            <p:nvSpPr>
              <p:cNvPr id="103" name="Rectangle 6">
                <a:extLst>
                  <a:ext uri="{FF2B5EF4-FFF2-40B4-BE49-F238E27FC236}">
                    <a16:creationId xmlns:a16="http://schemas.microsoft.com/office/drawing/2014/main" id="{A203E036-3EF1-B54C-AF7F-28AC3743108F}"/>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9F6D3EE8-C0CF-E642-928D-B5E580755B2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A1C37BA3-3BD2-F944-9C7E-7DBB636AD442}"/>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Rectangle 8">
                <a:extLst>
                  <a:ext uri="{FF2B5EF4-FFF2-40B4-BE49-F238E27FC236}">
                    <a16:creationId xmlns:a16="http://schemas.microsoft.com/office/drawing/2014/main" id="{FD46AD97-DB91-5D40-8419-208E23325C5D}"/>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6" name="Rectangle 45">
            <a:extLst>
              <a:ext uri="{FF2B5EF4-FFF2-40B4-BE49-F238E27FC236}">
                <a16:creationId xmlns:a16="http://schemas.microsoft.com/office/drawing/2014/main" id="{5ED15048-1911-AC4A-82F5-296600FBDFD3}"/>
              </a:ext>
            </a:extLst>
          </p:cNvPr>
          <p:cNvSpPr/>
          <p:nvPr/>
        </p:nvSpPr>
        <p:spPr bwMode="auto">
          <a:xfrm>
            <a:off x="45720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ODBC (Windows Only)</a:t>
            </a:r>
          </a:p>
        </p:txBody>
      </p:sp>
      <p:sp>
        <p:nvSpPr>
          <p:cNvPr id="47" name="Rectangle 46">
            <a:extLst>
              <a:ext uri="{FF2B5EF4-FFF2-40B4-BE49-F238E27FC236}">
                <a16:creationId xmlns:a16="http://schemas.microsoft.com/office/drawing/2014/main" id="{1A725A70-CF96-EA43-963F-2990DDBC4966}"/>
              </a:ext>
            </a:extLst>
          </p:cNvPr>
          <p:cNvSpPr/>
          <p:nvPr/>
        </p:nvSpPr>
        <p:spPr bwMode="auto">
          <a:xfrm>
            <a:off x="3394075"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48" name="Rectangle 47">
            <a:extLst>
              <a:ext uri="{FF2B5EF4-FFF2-40B4-BE49-F238E27FC236}">
                <a16:creationId xmlns:a16="http://schemas.microsoft.com/office/drawing/2014/main" id="{7FE61ADF-E89E-D147-838B-3BD5EF12D0F4}"/>
              </a:ext>
            </a:extLst>
          </p:cNvPr>
          <p:cNvSpPr/>
          <p:nvPr/>
        </p:nvSpPr>
        <p:spPr bwMode="auto">
          <a:xfrm>
            <a:off x="633095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9" name="Rectangle 48">
            <a:extLst>
              <a:ext uri="{FF2B5EF4-FFF2-40B4-BE49-F238E27FC236}">
                <a16:creationId xmlns:a16="http://schemas.microsoft.com/office/drawing/2014/main" id="{B3E7FBF2-E959-4E4D-AE4D-3AE273FF2933}"/>
              </a:ext>
            </a:extLst>
          </p:cNvPr>
          <p:cNvSpPr/>
          <p:nvPr/>
        </p:nvSpPr>
        <p:spPr bwMode="auto">
          <a:xfrm>
            <a:off x="9267825" y="4296923"/>
            <a:ext cx="2457450" cy="1005971"/>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58" name="Picture 4" descr="Image result for MongoDB">
            <a:extLst>
              <a:ext uri="{FF2B5EF4-FFF2-40B4-BE49-F238E27FC236}">
                <a16:creationId xmlns:a16="http://schemas.microsoft.com/office/drawing/2014/main" id="{E88C5876-30B9-734B-9C62-3AFE8320D0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69" y="4777069"/>
            <a:ext cx="660221" cy="7737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SAP HANA logo">
            <a:extLst>
              <a:ext uri="{FF2B5EF4-FFF2-40B4-BE49-F238E27FC236}">
                <a16:creationId xmlns:a16="http://schemas.microsoft.com/office/drawing/2014/main" id="{FB83344C-A209-0C4C-A03B-09FC938BFD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3033" y="5371540"/>
            <a:ext cx="898539" cy="24697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Image result for Oracle">
            <a:extLst>
              <a:ext uri="{FF2B5EF4-FFF2-40B4-BE49-F238E27FC236}">
                <a16:creationId xmlns:a16="http://schemas.microsoft.com/office/drawing/2014/main" id="{36C0B83A-1177-1A47-AB1C-8946887773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1359" y="5503112"/>
            <a:ext cx="847684" cy="12042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Teradata logo">
            <a:extLst>
              <a:ext uri="{FF2B5EF4-FFF2-40B4-BE49-F238E27FC236}">
                <a16:creationId xmlns:a16="http://schemas.microsoft.com/office/drawing/2014/main" id="{FDCE999B-89B7-874D-AD97-8D7ED192F34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0490" b="20490"/>
          <a:stretch/>
        </p:blipFill>
        <p:spPr bwMode="auto">
          <a:xfrm>
            <a:off x="6575470" y="5457767"/>
            <a:ext cx="779106" cy="2624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8" descr="Image result for Cloudera">
            <a:extLst>
              <a:ext uri="{FF2B5EF4-FFF2-40B4-BE49-F238E27FC236}">
                <a16:creationId xmlns:a16="http://schemas.microsoft.com/office/drawing/2014/main" id="{DB55E5DC-1254-914F-B5C6-D90DA72416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4756" y="460489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2">
            <a:extLst>
              <a:ext uri="{FF2B5EF4-FFF2-40B4-BE49-F238E27FC236}">
                <a16:creationId xmlns:a16="http://schemas.microsoft.com/office/drawing/2014/main" id="{8DB36829-28A4-704D-8A39-DEEB89121CD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016576" y="4840025"/>
            <a:ext cx="904017" cy="408949"/>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C41B1A1A-8A94-C245-89E2-C6C84C537CEE}"/>
              </a:ext>
            </a:extLst>
          </p:cNvPr>
          <p:cNvCxnSpPr/>
          <p:nvPr/>
        </p:nvCxnSpPr>
        <p:spPr>
          <a:xfrm>
            <a:off x="4701909"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EF81E24-CE96-DC48-8494-FE59858F76D1}"/>
              </a:ext>
            </a:extLst>
          </p:cNvPr>
          <p:cNvCxnSpPr/>
          <p:nvPr/>
        </p:nvCxnSpPr>
        <p:spPr>
          <a:xfrm>
            <a:off x="7482055"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7DDA5C4-F8B3-9C44-A975-BA4054CA9798}"/>
              </a:ext>
            </a:extLst>
          </p:cNvPr>
          <p:cNvSpPr txBox="1"/>
          <p:nvPr/>
        </p:nvSpPr>
        <p:spPr>
          <a:xfrm>
            <a:off x="1836442" y="5101036"/>
            <a:ext cx="418704"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Excel</a:t>
            </a:r>
          </a:p>
        </p:txBody>
      </p:sp>
      <p:pic>
        <p:nvPicPr>
          <p:cNvPr id="75" name="Picture 4" descr="https://selectstar.io/wp-content/uploads/2017/01/imb-db2.jpg">
            <a:extLst>
              <a:ext uri="{FF2B5EF4-FFF2-40B4-BE49-F238E27FC236}">
                <a16:creationId xmlns:a16="http://schemas.microsoft.com/office/drawing/2014/main" id="{92256D2E-82D6-2845-98A3-AADF3251AB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514" y="4725269"/>
            <a:ext cx="387966" cy="38796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B62DCB7B-9A86-B841-A9F6-497750552458}"/>
              </a:ext>
            </a:extLst>
          </p:cNvPr>
          <p:cNvGrpSpPr/>
          <p:nvPr/>
        </p:nvGrpSpPr>
        <p:grpSpPr>
          <a:xfrm>
            <a:off x="1867093" y="4709163"/>
            <a:ext cx="357402" cy="357519"/>
            <a:chOff x="779082" y="4836583"/>
            <a:chExt cx="659276" cy="659494"/>
          </a:xfrm>
        </p:grpSpPr>
        <p:sp>
          <p:nvSpPr>
            <p:cNvPr id="77" name="Rectangle 76">
              <a:extLst>
                <a:ext uri="{FF2B5EF4-FFF2-40B4-BE49-F238E27FC236}">
                  <a16:creationId xmlns:a16="http://schemas.microsoft.com/office/drawing/2014/main" id="{A7E7591B-1D08-1B4F-8A75-BA9290BE7FF7}"/>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96">
              <a:extLst>
                <a:ext uri="{FF2B5EF4-FFF2-40B4-BE49-F238E27FC236}">
                  <a16:creationId xmlns:a16="http://schemas.microsoft.com/office/drawing/2014/main" id="{6540EF18-FE87-094D-B2CB-53B91BEBC34B}"/>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id="{3E25826B-CE88-B74B-839C-FB87268873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7527" y="4869404"/>
            <a:ext cx="766952" cy="398815"/>
          </a:xfrm>
          <a:prstGeom prst="rect">
            <a:avLst/>
          </a:prstGeom>
        </p:spPr>
      </p:pic>
      <p:sp>
        <p:nvSpPr>
          <p:cNvPr id="83" name="TextBox 82">
            <a:extLst>
              <a:ext uri="{FF2B5EF4-FFF2-40B4-BE49-F238E27FC236}">
                <a16:creationId xmlns:a16="http://schemas.microsoft.com/office/drawing/2014/main" id="{6247B4D9-3261-BB42-9CD3-A655218255AD}"/>
              </a:ext>
            </a:extLst>
          </p:cNvPr>
          <p:cNvSpPr txBox="1"/>
          <p:nvPr/>
        </p:nvSpPr>
        <p:spPr>
          <a:xfrm>
            <a:off x="3573492" y="5307067"/>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0" name="Rectangle 49">
            <a:extLst>
              <a:ext uri="{FF2B5EF4-FFF2-40B4-BE49-F238E27FC236}">
                <a16:creationId xmlns:a16="http://schemas.microsoft.com/office/drawing/2014/main" id="{EC6BE9AC-144D-EA43-A697-D852A3756D72}"/>
              </a:ext>
            </a:extLst>
          </p:cNvPr>
          <p:cNvSpPr/>
          <p:nvPr/>
        </p:nvSpPr>
        <p:spPr bwMode="auto">
          <a:xfrm>
            <a:off x="4356100" y="242898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1" name="TextBox 50">
            <a:extLst>
              <a:ext uri="{FF2B5EF4-FFF2-40B4-BE49-F238E27FC236}">
                <a16:creationId xmlns:a16="http://schemas.microsoft.com/office/drawing/2014/main" id="{8E915B9C-85C1-7E4E-BA64-61DBE5708371}"/>
              </a:ext>
            </a:extLst>
          </p:cNvPr>
          <p:cNvSpPr txBox="1"/>
          <p:nvPr/>
        </p:nvSpPr>
        <p:spPr>
          <a:xfrm>
            <a:off x="5498561" y="1945168"/>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52" name="Connector: Elbow 17">
            <a:extLst>
              <a:ext uri="{FF2B5EF4-FFF2-40B4-BE49-F238E27FC236}">
                <a16:creationId xmlns:a16="http://schemas.microsoft.com/office/drawing/2014/main" id="{D4F83437-A8CE-1C49-A69B-6DC04467BB60}"/>
              </a:ext>
            </a:extLst>
          </p:cNvPr>
          <p:cNvCxnSpPr>
            <a:cxnSpLocks/>
          </p:cNvCxnSpPr>
          <p:nvPr/>
        </p:nvCxnSpPr>
        <p:spPr>
          <a:xfrm>
            <a:off x="519896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1479F4-F7BF-DA4B-88C4-8FE5477FD85E}"/>
              </a:ext>
            </a:extLst>
          </p:cNvPr>
          <p:cNvSpPr txBox="1"/>
          <p:nvPr/>
        </p:nvSpPr>
        <p:spPr>
          <a:xfrm>
            <a:off x="4198352" y="1924783"/>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54" name="TextBox 53">
            <a:extLst>
              <a:ext uri="{FF2B5EF4-FFF2-40B4-BE49-F238E27FC236}">
                <a16:creationId xmlns:a16="http://schemas.microsoft.com/office/drawing/2014/main" id="{1E9A3659-1506-4645-AADF-3585E038F86B}"/>
              </a:ext>
            </a:extLst>
          </p:cNvPr>
          <p:cNvSpPr txBox="1"/>
          <p:nvPr/>
        </p:nvSpPr>
        <p:spPr>
          <a:xfrm>
            <a:off x="7187010" y="1924783"/>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55" name="Connector: Elbow 24">
            <a:extLst>
              <a:ext uri="{FF2B5EF4-FFF2-40B4-BE49-F238E27FC236}">
                <a16:creationId xmlns:a16="http://schemas.microsoft.com/office/drawing/2014/main" id="{28F54531-CCDF-DE4C-811B-DAE6A845B974}"/>
              </a:ext>
            </a:extLst>
          </p:cNvPr>
          <p:cNvCxnSpPr>
            <a:cxnSpLocks/>
          </p:cNvCxnSpPr>
          <p:nvPr/>
        </p:nvCxnSpPr>
        <p:spPr>
          <a:xfrm flipH="1">
            <a:off x="609600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3AA9A4-140D-FE49-B5B7-DED39BE1F824}"/>
              </a:ext>
            </a:extLst>
          </p:cNvPr>
          <p:cNvCxnSpPr>
            <a:cxnSpLocks/>
          </p:cNvCxnSpPr>
          <p:nvPr/>
        </p:nvCxnSpPr>
        <p:spPr>
          <a:xfrm flipH="1">
            <a:off x="6094477" y="2191689"/>
            <a:ext cx="1" cy="58400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E2009E8-632D-0746-8B24-13653DC32316}"/>
              </a:ext>
            </a:extLst>
          </p:cNvPr>
          <p:cNvSpPr/>
          <p:nvPr/>
        </p:nvSpPr>
        <p:spPr bwMode="auto">
          <a:xfrm>
            <a:off x="4562436" y="2773852"/>
            <a:ext cx="3067128" cy="36576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2" name="Title 1">
            <a:extLst>
              <a:ext uri="{FF2B5EF4-FFF2-40B4-BE49-F238E27FC236}">
                <a16:creationId xmlns:a16="http://schemas.microsoft.com/office/drawing/2014/main" id="{2DDAA767-8564-4A10-AAED-7FD3F153814B}"/>
              </a:ext>
            </a:extLst>
          </p:cNvPr>
          <p:cNvSpPr>
            <a:spLocks noGrp="1"/>
          </p:cNvSpPr>
          <p:nvPr>
            <p:ph type="title"/>
          </p:nvPr>
        </p:nvSpPr>
        <p:spPr>
          <a:xfrm>
            <a:off x="585217" y="457200"/>
            <a:ext cx="11018520" cy="430887"/>
          </a:xfrm>
        </p:spPr>
        <p:txBody>
          <a:bodyPr vert="horz" lIns="91440" tIns="45720" rIns="91440" bIns="45720" rtlCol="0" anchor="t">
            <a:normAutofit fontScale="90000"/>
          </a:bodyPr>
          <a:lstStyle/>
          <a:p>
            <a:r>
              <a:rPr lang="en-US" sz="2800" b="1">
                <a:solidFill>
                  <a:srgbClr val="000000"/>
                </a:solidFill>
                <a:latin typeface="Segoe UI Semibold" panose="020B0502040204020203" pitchFamily="34" charset="0"/>
                <a:cs typeface="Segoe UI Semibold" panose="020B0502040204020203" pitchFamily="34" charset="0"/>
              </a:rPr>
              <a:t>SQL Server 2019 is the hub for integrating data</a:t>
            </a:r>
          </a:p>
        </p:txBody>
      </p:sp>
      <p:grpSp>
        <p:nvGrpSpPr>
          <p:cNvPr id="56" name="Group 55">
            <a:extLst>
              <a:ext uri="{FF2B5EF4-FFF2-40B4-BE49-F238E27FC236}">
                <a16:creationId xmlns:a16="http://schemas.microsoft.com/office/drawing/2014/main" id="{501EDC84-8573-4141-BBFF-B267310B1B61}"/>
              </a:ext>
            </a:extLst>
          </p:cNvPr>
          <p:cNvGrpSpPr/>
          <p:nvPr/>
        </p:nvGrpSpPr>
        <p:grpSpPr>
          <a:xfrm>
            <a:off x="7287873" y="1446184"/>
            <a:ext cx="424707" cy="411481"/>
            <a:chOff x="7157554" y="1735934"/>
            <a:chExt cx="397423" cy="398542"/>
          </a:xfrm>
        </p:grpSpPr>
        <p:grpSp>
          <p:nvGrpSpPr>
            <p:cNvPr id="80" name="Group 79">
              <a:extLst>
                <a:ext uri="{FF2B5EF4-FFF2-40B4-BE49-F238E27FC236}">
                  <a16:creationId xmlns:a16="http://schemas.microsoft.com/office/drawing/2014/main" id="{0BFED38C-E80F-E840-984F-9ABB43CB1CF5}"/>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F16E9EBC-9092-D840-BD77-7AFE88D699A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98" name="Line 10">
                <a:extLst>
                  <a:ext uri="{FF2B5EF4-FFF2-40B4-BE49-F238E27FC236}">
                    <a16:creationId xmlns:a16="http://schemas.microsoft.com/office/drawing/2014/main" id="{CC11156B-0F19-7D48-8E2C-036A2476B34D}"/>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E2ED06E-B880-264B-9B84-86742750556B}"/>
                </a:ext>
              </a:extLst>
            </p:cNvPr>
            <p:cNvGrpSpPr/>
            <p:nvPr/>
          </p:nvGrpSpPr>
          <p:grpSpPr>
            <a:xfrm>
              <a:off x="7264761" y="1903738"/>
              <a:ext cx="191394" cy="180132"/>
              <a:chOff x="2202934" y="1701907"/>
              <a:chExt cx="95690" cy="90061"/>
            </a:xfrm>
            <a:solidFill>
              <a:srgbClr val="50E6FF"/>
            </a:solidFill>
          </p:grpSpPr>
          <p:sp useBgFill="1">
            <p:nvSpPr>
              <p:cNvPr id="87" name="Freeform 14">
                <a:extLst>
                  <a:ext uri="{FF2B5EF4-FFF2-40B4-BE49-F238E27FC236}">
                    <a16:creationId xmlns:a16="http://schemas.microsoft.com/office/drawing/2014/main" id="{C27F1EFF-B1C9-694E-A2F3-207DF9AF2A3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3" name="Line 15">
                <a:extLst>
                  <a:ext uri="{FF2B5EF4-FFF2-40B4-BE49-F238E27FC236}">
                    <a16:creationId xmlns:a16="http://schemas.microsoft.com/office/drawing/2014/main" id="{A3EF467A-880F-2249-B688-FEB986F653C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useBgFill="1">
          <p:nvSpPr>
            <p:cNvPr id="85" name="Oval 84">
              <a:extLst>
                <a:ext uri="{FF2B5EF4-FFF2-40B4-BE49-F238E27FC236}">
                  <a16:creationId xmlns:a16="http://schemas.microsoft.com/office/drawing/2014/main" id="{146509B2-14B0-564F-B485-C3801162FFE8}"/>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84" name="Rectangle 83">
            <a:extLst>
              <a:ext uri="{FF2B5EF4-FFF2-40B4-BE49-F238E27FC236}">
                <a16:creationId xmlns:a16="http://schemas.microsoft.com/office/drawing/2014/main" id="{E9C870F1-950C-42AD-A2E0-DE3F3E376A2D}"/>
              </a:ext>
            </a:extLst>
          </p:cNvPr>
          <p:cNvSpPr/>
          <p:nvPr/>
        </p:nvSpPr>
        <p:spPr bwMode="auto">
          <a:xfrm>
            <a:off x="4356099" y="3436236"/>
            <a:ext cx="3479799" cy="41341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Scale out compute for performance</a:t>
            </a:r>
          </a:p>
        </p:txBody>
      </p:sp>
      <p:grpSp>
        <p:nvGrpSpPr>
          <p:cNvPr id="86" name="Group 85">
            <a:extLst>
              <a:ext uri="{FF2B5EF4-FFF2-40B4-BE49-F238E27FC236}">
                <a16:creationId xmlns:a16="http://schemas.microsoft.com/office/drawing/2014/main" id="{0D16BC0C-0DD0-A043-8B91-A6DBCA3BC30F}"/>
              </a:ext>
            </a:extLst>
          </p:cNvPr>
          <p:cNvGrpSpPr/>
          <p:nvPr/>
        </p:nvGrpSpPr>
        <p:grpSpPr>
          <a:xfrm>
            <a:off x="7397893" y="4724151"/>
            <a:ext cx="321622" cy="344068"/>
            <a:chOff x="7245756" y="1340995"/>
            <a:chExt cx="752165" cy="804659"/>
          </a:xfrm>
          <a:solidFill>
            <a:schemeClr val="accent1"/>
          </a:solidFill>
        </p:grpSpPr>
        <p:sp>
          <p:nvSpPr>
            <p:cNvPr id="88" name="Freeform 188">
              <a:extLst>
                <a:ext uri="{FF2B5EF4-FFF2-40B4-BE49-F238E27FC236}">
                  <a16:creationId xmlns:a16="http://schemas.microsoft.com/office/drawing/2014/main" id="{8811CCE5-168A-0249-8A2B-208F780E5F76}"/>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Freeform: Shape 37">
              <a:extLst>
                <a:ext uri="{FF2B5EF4-FFF2-40B4-BE49-F238E27FC236}">
                  <a16:creationId xmlns:a16="http://schemas.microsoft.com/office/drawing/2014/main" id="{F7A1B78D-C13A-0A43-9AAE-A77A37A29FB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1FC33883-0C30-D043-9A63-4E93F08D13BE}"/>
              </a:ext>
            </a:extLst>
          </p:cNvPr>
          <p:cNvSpPr txBox="1"/>
          <p:nvPr/>
        </p:nvSpPr>
        <p:spPr>
          <a:xfrm>
            <a:off x="7144969" y="5101036"/>
            <a:ext cx="82747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Database</a:t>
            </a:r>
          </a:p>
        </p:txBody>
      </p:sp>
      <p:sp>
        <p:nvSpPr>
          <p:cNvPr id="92" name="Freeform 188">
            <a:extLst>
              <a:ext uri="{FF2B5EF4-FFF2-40B4-BE49-F238E27FC236}">
                <a16:creationId xmlns:a16="http://schemas.microsoft.com/office/drawing/2014/main" id="{634C11B7-1D40-E544-8FA8-00B95905FB61}"/>
              </a:ext>
            </a:extLst>
          </p:cNvPr>
          <p:cNvSpPr/>
          <p:nvPr/>
        </p:nvSpPr>
        <p:spPr bwMode="auto">
          <a:xfrm>
            <a:off x="6599886" y="4726911"/>
            <a:ext cx="258800" cy="3319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Box 95">
            <a:extLst>
              <a:ext uri="{FF2B5EF4-FFF2-40B4-BE49-F238E27FC236}">
                <a16:creationId xmlns:a16="http://schemas.microsoft.com/office/drawing/2014/main" id="{70EE8048-AC87-E64E-802C-8447762FD3BF}"/>
              </a:ext>
            </a:extLst>
          </p:cNvPr>
          <p:cNvSpPr txBox="1"/>
          <p:nvPr/>
        </p:nvSpPr>
        <p:spPr>
          <a:xfrm>
            <a:off x="6383969" y="5101036"/>
            <a:ext cx="68961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Server</a:t>
            </a:r>
          </a:p>
        </p:txBody>
      </p:sp>
      <p:grpSp>
        <p:nvGrpSpPr>
          <p:cNvPr id="97" name="Group 96">
            <a:extLst>
              <a:ext uri="{FF2B5EF4-FFF2-40B4-BE49-F238E27FC236}">
                <a16:creationId xmlns:a16="http://schemas.microsoft.com/office/drawing/2014/main" id="{8ECCA54B-7B99-9340-8566-0D356EFB7817}"/>
              </a:ext>
            </a:extLst>
          </p:cNvPr>
          <p:cNvGrpSpPr/>
          <p:nvPr/>
        </p:nvGrpSpPr>
        <p:grpSpPr>
          <a:xfrm>
            <a:off x="8202794" y="4703871"/>
            <a:ext cx="393946" cy="362811"/>
            <a:chOff x="10504649" y="1254647"/>
            <a:chExt cx="961680" cy="885676"/>
          </a:xfrm>
          <a:solidFill>
            <a:schemeClr val="accent1"/>
          </a:solidFill>
        </p:grpSpPr>
        <p:sp>
          <p:nvSpPr>
            <p:cNvPr id="99" name="Freeform: Shape 9">
              <a:extLst>
                <a:ext uri="{FF2B5EF4-FFF2-40B4-BE49-F238E27FC236}">
                  <a16:creationId xmlns:a16="http://schemas.microsoft.com/office/drawing/2014/main" id="{3485CDA2-4CEF-564A-9FD5-0AC0639B91A8}"/>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1" name="Freeform: Shape 10">
              <a:extLst>
                <a:ext uri="{FF2B5EF4-FFF2-40B4-BE49-F238E27FC236}">
                  <a16:creationId xmlns:a16="http://schemas.microsoft.com/office/drawing/2014/main" id="{E1D29CD5-3929-B141-A549-5E5682FFDFE9}"/>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2" name="Freeform: Shape 11">
              <a:extLst>
                <a:ext uri="{FF2B5EF4-FFF2-40B4-BE49-F238E27FC236}">
                  <a16:creationId xmlns:a16="http://schemas.microsoft.com/office/drawing/2014/main" id="{B3AD862E-CFAD-9C4A-B755-BEBE6B3BF659}"/>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A770E82-9431-9E48-98ED-8F1D99D8EC00}"/>
              </a:ext>
            </a:extLst>
          </p:cNvPr>
          <p:cNvSpPr txBox="1"/>
          <p:nvPr/>
        </p:nvSpPr>
        <p:spPr>
          <a:xfrm>
            <a:off x="8045344" y="5107962"/>
            <a:ext cx="708847" cy="313932"/>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 </a:t>
            </a:r>
            <a:b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Warehouse</a:t>
            </a:r>
          </a:p>
        </p:txBody>
      </p:sp>
      <p:cxnSp>
        <p:nvCxnSpPr>
          <p:cNvPr id="94" name="Straight Arrow Connector 93">
            <a:extLst>
              <a:ext uri="{FF2B5EF4-FFF2-40B4-BE49-F238E27FC236}">
                <a16:creationId xmlns:a16="http://schemas.microsoft.com/office/drawing/2014/main" id="{140AF31E-9800-0A43-B286-16DCE3A5E0FD}"/>
              </a:ext>
            </a:extLst>
          </p:cNvPr>
          <p:cNvCxnSpPr/>
          <p:nvPr/>
        </p:nvCxnSpPr>
        <p:spPr>
          <a:xfrm>
            <a:off x="1693914"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5405E76-C0FB-F345-A230-DCEE4EB0E3FD}"/>
              </a:ext>
            </a:extLst>
          </p:cNvPr>
          <p:cNvCxnSpPr>
            <a:cxnSpLocks/>
          </p:cNvCxnSpPr>
          <p:nvPr/>
        </p:nvCxnSpPr>
        <p:spPr>
          <a:xfrm>
            <a:off x="10496550"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4DB54E4-845B-6142-AF25-E739047412DE}"/>
              </a:ext>
            </a:extLst>
          </p:cNvPr>
          <p:cNvCxnSpPr>
            <a:cxnSpLocks/>
          </p:cNvCxnSpPr>
          <p:nvPr/>
        </p:nvCxnSpPr>
        <p:spPr>
          <a:xfrm flipH="1" flipV="1">
            <a:off x="6094397" y="4051947"/>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A4B1B00-140B-4C47-849D-66D787B790E4}"/>
              </a:ext>
            </a:extLst>
          </p:cNvPr>
          <p:cNvCxnSpPr>
            <a:cxnSpLocks/>
          </p:cNvCxnSpPr>
          <p:nvPr/>
        </p:nvCxnSpPr>
        <p:spPr>
          <a:xfrm flipH="1" flipV="1">
            <a:off x="1689052" y="4050642"/>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E29D156-9009-4C78-97BC-CE0D83ECA413}"/>
              </a:ext>
            </a:extLst>
          </p:cNvPr>
          <p:cNvSpPr/>
          <p:nvPr/>
        </p:nvSpPr>
        <p:spPr bwMode="auto">
          <a:xfrm>
            <a:off x="9267825" y="5460513"/>
            <a:ext cx="2457450" cy="91563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Azure Blob Storage</a:t>
            </a:r>
          </a:p>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(SQL Server 2016+)</a:t>
            </a:r>
          </a:p>
        </p:txBody>
      </p:sp>
      <p:pic>
        <p:nvPicPr>
          <p:cNvPr id="69" name="Picture 68">
            <a:extLst>
              <a:ext uri="{FF2B5EF4-FFF2-40B4-BE49-F238E27FC236}">
                <a16:creationId xmlns:a16="http://schemas.microsoft.com/office/drawing/2014/main" id="{46F416FC-51D6-4568-8A29-FB625FE91BD8}"/>
              </a:ext>
            </a:extLst>
          </p:cNvPr>
          <p:cNvPicPr>
            <a:picLocks noChangeAspect="1"/>
          </p:cNvPicPr>
          <p:nvPr/>
        </p:nvPicPr>
        <p:blipFill>
          <a:blip r:embed="rId12"/>
          <a:stretch>
            <a:fillRect/>
          </a:stretch>
        </p:blipFill>
        <p:spPr>
          <a:xfrm>
            <a:off x="10234612" y="5835659"/>
            <a:ext cx="523876" cy="511970"/>
          </a:xfrm>
          <a:prstGeom prst="rect">
            <a:avLst/>
          </a:prstGeom>
        </p:spPr>
      </p:pic>
    </p:spTree>
    <p:custDataLst>
      <p:tags r:id="rId1"/>
    </p:custDataLst>
    <p:extLst>
      <p:ext uri="{BB962C8B-B14F-4D97-AF65-F5344CB8AC3E}">
        <p14:creationId xmlns:p14="http://schemas.microsoft.com/office/powerpoint/2010/main" val="294775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73" grpId="0"/>
      <p:bldP spid="83" grpId="0"/>
      <p:bldP spid="84" grpId="0" animBg="1"/>
      <p:bldP spid="90" grpId="0"/>
      <p:bldP spid="92" grpId="0" animBg="1"/>
      <p:bldP spid="96" grpId="0"/>
      <p:bldP spid="1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relational and big data using data virtualization</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514535"/>
          </a:xfrm>
        </p:spPr>
        <p:txBody>
          <a:bodyPr>
            <a:normAutofit fontScale="92500" lnSpcReduction="10000"/>
          </a:bodyPr>
          <a:lstStyle/>
          <a:p>
            <a:pPr marL="0" indent="0" defTabSz="914400">
              <a:buNone/>
            </a:pPr>
            <a:r>
              <a:rPr lang="en-US" sz="1800">
                <a:solidFill>
                  <a:schemeClr val="tx2"/>
                </a:solidFill>
                <a:latin typeface="Segoe UI" panose="020B0502040204020203" pitchFamily="34" charset="0"/>
                <a:cs typeface="Segoe UI" panose="020B0502040204020203" pitchFamily="34" charset="0"/>
              </a:rPr>
              <a:t>Apache Hadoop Distributed File System (HDFS) storage and Spark are </a:t>
            </a:r>
            <a:r>
              <a:rPr lang="en-US" sz="1800" b="1">
                <a:solidFill>
                  <a:schemeClr val="tx2"/>
                </a:solidFill>
                <a:latin typeface="Segoe UI" panose="020B0502040204020203" pitchFamily="34" charset="0"/>
                <a:cs typeface="Segoe UI" panose="020B0502040204020203" pitchFamily="34" charset="0"/>
              </a:rPr>
              <a:t>built-in</a:t>
            </a:r>
            <a:r>
              <a:rPr lang="en-US" sz="1800">
                <a:solidFill>
                  <a:schemeClr val="tx2"/>
                </a:solidFill>
                <a:latin typeface="Segoe UI" panose="020B0502040204020203" pitchFamily="34" charset="0"/>
                <a:cs typeface="Segoe UI" panose="020B0502040204020203" pitchFamily="34" charset="0"/>
              </a:rPr>
              <a:t> to SQL Server big data clusters</a:t>
            </a:r>
          </a:p>
          <a:p>
            <a:pPr marL="0" indent="0" defTabSz="914400">
              <a:buNone/>
            </a:pPr>
            <a:endParaRPr lang="en-US" sz="1800">
              <a:solidFill>
                <a:schemeClr val="tx2"/>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HDFS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storage tier for storage capacity of </a:t>
            </a:r>
            <a:r>
              <a:rPr lang="en-US" sz="1600" b="1">
                <a:solidFill>
                  <a:srgbClr val="000000"/>
                </a:solidFill>
                <a:latin typeface="Segoe UI" panose="020B0502040204020203" pitchFamily="34" charset="0"/>
                <a:cs typeface="Segoe UI" panose="020B0502040204020203" pitchFamily="34" charset="0"/>
              </a:rPr>
              <a:t>1,000x</a:t>
            </a:r>
            <a:r>
              <a:rPr lang="en-US" sz="1600">
                <a:solidFill>
                  <a:srgbClr val="000000"/>
                </a:solidFill>
                <a:latin typeface="Segoe UI" panose="020B0502040204020203" pitchFamily="34" charset="0"/>
                <a:cs typeface="Segoe UI" panose="020B0502040204020203" pitchFamily="34" charset="0"/>
              </a:rPr>
              <a:t> a traditional SQL Server</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Spark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compute tier for data preparation, large data queries, and machine learning tasks</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93986"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a:ln>
            <a:solidFill>
              <a:schemeClr val="accent1"/>
            </a:solidFill>
          </a:ln>
        </p:spPr>
        <p:txBody>
          <a:bodyPr wrap="none" lIns="91440" tIns="45720" rIns="91440" bIns="45720" rtlCol="0">
            <a:spAutoFit/>
          </a:bodyPr>
          <a:lstStyle/>
          <a:p>
            <a:pPr algn="l">
              <a:lnSpc>
                <a:spcPct val="90000"/>
              </a:lnSpc>
              <a:spcAft>
                <a:spcPts val="600"/>
              </a:spcAft>
            </a:pPr>
            <a:r>
              <a:rPr lang="en-US" sz="1200">
                <a:solidFill>
                  <a:schemeClr val="accent1"/>
                </a:solidFill>
              </a:rPr>
              <a:t>Storage Pool</a:t>
            </a:r>
          </a:p>
        </p:txBody>
      </p:sp>
    </p:spTree>
    <p:extLst>
      <p:ext uri="{BB962C8B-B14F-4D97-AF65-F5344CB8AC3E}">
        <p14:creationId xmlns:p14="http://schemas.microsoft.com/office/powerpoint/2010/main" val="42016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endParaRPr lang="en-US"/>
          </a:p>
        </p:txBody>
      </p:sp>
      <p:sp>
        <p:nvSpPr>
          <p:cNvPr id="7" name="Text Placeholder 3">
            <a:extLst>
              <a:ext uri="{FF2B5EF4-FFF2-40B4-BE49-F238E27FC236}">
                <a16:creationId xmlns:a16="http://schemas.microsoft.com/office/drawing/2014/main" id="{39CAFEF9-0D23-6443-BF9E-E6872FFC1B77}"/>
              </a:ext>
            </a:extLst>
          </p:cNvPr>
          <p:cNvSpPr>
            <a:spLocks noGrp="1"/>
          </p:cNvSpPr>
          <p:nvPr>
            <p:ph type="body" sz="quarter" idx="10"/>
          </p:nvPr>
        </p:nvSpPr>
        <p:spPr>
          <a:xfrm>
            <a:off x="464115" y="2424793"/>
            <a:ext cx="4904044" cy="2522763"/>
          </a:xfrm>
        </p:spPr>
        <p:txBody>
          <a:bodyPr>
            <a:normAutofit fontScale="85000" lnSpcReduction="10000"/>
          </a:bodyPr>
          <a:lstStyle/>
          <a:p>
            <a:r>
              <a:rPr lang="en-US" sz="7000" dirty="0"/>
              <a:t>SQL Server 2019 Big Data Clusters</a:t>
            </a:r>
          </a:p>
          <a:p>
            <a:endParaRPr lang="en-US" dirty="0"/>
          </a:p>
        </p:txBody>
      </p:sp>
    </p:spTree>
    <p:extLst>
      <p:ext uri="{BB962C8B-B14F-4D97-AF65-F5344CB8AC3E}">
        <p14:creationId xmlns:p14="http://schemas.microsoft.com/office/powerpoint/2010/main" val="47877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HDFS Tiering: unified data lakes, caching for faster queries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459135"/>
          </a:xfrm>
        </p:spPr>
        <p:txBody>
          <a:bodyPr>
            <a:normAutofit fontScale="92500" lnSpcReduction="10000"/>
          </a:bodyPr>
          <a:lstStyle/>
          <a:p>
            <a:pPr marL="0" indent="0" defTabSz="914400">
              <a:buNone/>
            </a:pPr>
            <a:r>
              <a:rPr lang="en-US" sz="1800" dirty="0">
                <a:solidFill>
                  <a:schemeClr val="tx2"/>
                </a:solidFill>
                <a:latin typeface="Segoe UI" panose="020B0502040204020203" pitchFamily="34" charset="0"/>
                <a:cs typeface="Segoe UI" panose="020B0502040204020203" pitchFamily="34" charset="0"/>
              </a:rPr>
              <a:t>Directories from Azure Data Lake or CDH/HDP HDFS can be mounted as virtual directories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SQL Server and Spark can virtually access files in remote file systems just as they do files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Data is seamlessly cached from the remote file system for faster query performance by bringing the data to the compute</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8941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p:spPr>
        <p:txBody>
          <a:bodyPr wrap="none" lIns="91440" tIns="45720" rIns="91440" bIns="45720" rtlCol="0">
            <a:spAutoFit/>
          </a:bodyPr>
          <a:lstStyle/>
          <a:p>
            <a:pPr algn="l">
              <a:lnSpc>
                <a:spcPct val="90000"/>
              </a:lnSpc>
              <a:spcAft>
                <a:spcPts val="600"/>
              </a:spcAft>
            </a:pPr>
            <a:r>
              <a:rPr lang="en-US" sz="1200">
                <a:solidFill>
                  <a:schemeClr val="tx2"/>
                </a:solidFill>
              </a:rPr>
              <a:t>Storage Pool</a:t>
            </a:r>
          </a:p>
        </p:txBody>
      </p:sp>
      <p:sp>
        <p:nvSpPr>
          <p:cNvPr id="73" name="Rectangle 72">
            <a:extLst>
              <a:ext uri="{FF2B5EF4-FFF2-40B4-BE49-F238E27FC236}">
                <a16:creationId xmlns:a16="http://schemas.microsoft.com/office/drawing/2014/main" id="{3ACAB58B-BC7B-5349-9456-A3BAA9DB9EDD}"/>
              </a:ext>
            </a:extLst>
          </p:cNvPr>
          <p:cNvSpPr/>
          <p:nvPr/>
        </p:nvSpPr>
        <p:spPr bwMode="auto">
          <a:xfrm>
            <a:off x="9577948"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HDFS</a:t>
            </a:r>
          </a:p>
        </p:txBody>
      </p:sp>
      <p:pic>
        <p:nvPicPr>
          <p:cNvPr id="74" name="Picture 28" descr="Image result for Cloudera">
            <a:extLst>
              <a:ext uri="{FF2B5EF4-FFF2-40B4-BE49-F238E27FC236}">
                <a16:creationId xmlns:a16="http://schemas.microsoft.com/office/drawing/2014/main" id="{23614DD6-5A89-564F-861D-8FC65D92B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4879" y="5700240"/>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15D45ACC-7F84-994A-A5A2-7D1C6BF6A49A}"/>
              </a:ext>
            </a:extLst>
          </p:cNvPr>
          <p:cNvSpPr/>
          <p:nvPr/>
        </p:nvSpPr>
        <p:spPr bwMode="auto">
          <a:xfrm>
            <a:off x="6331979"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Data Lake</a:t>
            </a:r>
          </a:p>
        </p:txBody>
      </p:sp>
      <p:cxnSp>
        <p:nvCxnSpPr>
          <p:cNvPr id="77" name="Straight Arrow Connector 76">
            <a:extLst>
              <a:ext uri="{FF2B5EF4-FFF2-40B4-BE49-F238E27FC236}">
                <a16:creationId xmlns:a16="http://schemas.microsoft.com/office/drawing/2014/main" id="{CF8112A1-BB06-F84B-B6D9-2CA070283C6B}"/>
              </a:ext>
            </a:extLst>
          </p:cNvPr>
          <p:cNvCxnSpPr>
            <a:cxnSpLocks/>
          </p:cNvCxnSpPr>
          <p:nvPr/>
        </p:nvCxnSpPr>
        <p:spPr>
          <a:xfrm>
            <a:off x="7770487"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78" name="Straight Arrow Connector 77">
            <a:extLst>
              <a:ext uri="{FF2B5EF4-FFF2-40B4-BE49-F238E27FC236}">
                <a16:creationId xmlns:a16="http://schemas.microsoft.com/office/drawing/2014/main" id="{31E46096-5A20-4F42-BBCF-A72AFDE4DA27}"/>
              </a:ext>
            </a:extLst>
          </p:cNvPr>
          <p:cNvCxnSpPr>
            <a:cxnSpLocks/>
          </p:cNvCxnSpPr>
          <p:nvPr/>
        </p:nvCxnSpPr>
        <p:spPr>
          <a:xfrm>
            <a:off x="10546528"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6" name="TextBox 5">
            <a:extLst>
              <a:ext uri="{FF2B5EF4-FFF2-40B4-BE49-F238E27FC236}">
                <a16:creationId xmlns:a16="http://schemas.microsoft.com/office/drawing/2014/main" id="{EFE0DA90-4819-144A-99E7-87FAE51EC459}"/>
              </a:ext>
            </a:extLst>
          </p:cNvPr>
          <p:cNvSpPr txBox="1"/>
          <p:nvPr/>
        </p:nvSpPr>
        <p:spPr>
          <a:xfrm>
            <a:off x="6615078" y="4823615"/>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
        <p:nvSpPr>
          <p:cNvPr id="79" name="TextBox 78">
            <a:extLst>
              <a:ext uri="{FF2B5EF4-FFF2-40B4-BE49-F238E27FC236}">
                <a16:creationId xmlns:a16="http://schemas.microsoft.com/office/drawing/2014/main" id="{3DDD2A1D-F24B-E04F-93CE-174EABA65C5B}"/>
              </a:ext>
            </a:extLst>
          </p:cNvPr>
          <p:cNvSpPr txBox="1"/>
          <p:nvPr/>
        </p:nvSpPr>
        <p:spPr>
          <a:xfrm>
            <a:off x="10548390" y="4821964"/>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Tree>
    <p:extLst>
      <p:ext uri="{BB962C8B-B14F-4D97-AF65-F5344CB8AC3E}">
        <p14:creationId xmlns:p14="http://schemas.microsoft.com/office/powerpoint/2010/main" val="319742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Data Virtualization over built-in HDFS</a:t>
            </a:r>
          </a:p>
        </p:txBody>
      </p:sp>
    </p:spTree>
    <p:extLst>
      <p:ext uri="{BB962C8B-B14F-4D97-AF65-F5344CB8AC3E}">
        <p14:creationId xmlns:p14="http://schemas.microsoft.com/office/powerpoint/2010/main" val="11126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1368F56-AB29-6D48-807C-665CB0B9B571}"/>
              </a:ext>
            </a:extLst>
          </p:cNvPr>
          <p:cNvSpPr/>
          <p:nvPr/>
        </p:nvSpPr>
        <p:spPr bwMode="auto">
          <a:xfrm>
            <a:off x="618732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86449" y="1327351"/>
            <a:ext cx="5471159" cy="5278368"/>
          </a:xfrm>
        </p:spPr>
        <p:txBody>
          <a:bodyPr/>
          <a:lstStyle/>
          <a:p>
            <a:pPr marL="0" lvl="1">
              <a:lnSpc>
                <a:spcPct val="100000"/>
              </a:lnSpc>
              <a:spcBef>
                <a:spcPts val="600"/>
              </a:spcBef>
            </a:pPr>
            <a:r>
              <a:rPr lang="en-US" sz="1600" dirty="0">
                <a:solidFill>
                  <a:srgbClr val="000000"/>
                </a:solidFill>
              </a:rPr>
              <a:t>Cache and combine datasets from external sources </a:t>
            </a:r>
            <a:r>
              <a:rPr lang="en-US" sz="1600" b="1" dirty="0">
                <a:solidFill>
                  <a:srgbClr val="000000"/>
                </a:solidFill>
              </a:rPr>
              <a:t>without writing code</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dirty="0">
                <a:solidFill>
                  <a:srgbClr val="000000"/>
                </a:solidFill>
              </a:rPr>
              <a:t>Offload query execution from source databases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Bring data to the big data cluster for faster query times</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sz="1600" dirty="0">
                <a:solidFill>
                  <a:srgbClr val="000000"/>
                </a:solidFill>
              </a:rPr>
              <a:t>Data is automatically </a:t>
            </a:r>
            <a:r>
              <a:rPr lang="en-US" sz="1600" b="1" dirty="0">
                <a:solidFill>
                  <a:srgbClr val="000000"/>
                </a:solidFill>
              </a:rPr>
              <a:t>distributed</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err="1">
                <a:solidFill>
                  <a:srgbClr val="000000"/>
                </a:solidFill>
              </a:rPr>
              <a:t>Columnstore</a:t>
            </a:r>
            <a:r>
              <a:rPr lang="en-US" sz="1600" dirty="0">
                <a:solidFill>
                  <a:srgbClr val="000000"/>
                </a:solidFill>
              </a:rPr>
              <a:t> indexes are automatically applied to </a:t>
            </a:r>
            <a:r>
              <a:rPr lang="en-US" sz="1600" b="1" dirty="0">
                <a:solidFill>
                  <a:srgbClr val="000000"/>
                </a:solidFill>
              </a:rPr>
              <a:t>compress data storage </a:t>
            </a:r>
            <a:r>
              <a:rPr lang="en-US" sz="1600" dirty="0">
                <a:solidFill>
                  <a:srgbClr val="000000"/>
                </a:solidFill>
              </a:rPr>
              <a:t>and</a:t>
            </a:r>
            <a:r>
              <a:rPr lang="en-US" sz="1600" b="1" dirty="0">
                <a:solidFill>
                  <a:srgbClr val="000000"/>
                </a:solidFill>
              </a:rPr>
              <a:t> boost query performance by up to 10x</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a:solidFill>
                  <a:srgbClr val="000000"/>
                </a:solidFill>
              </a:rPr>
              <a:t>Filtering and local aggregations happen </a:t>
            </a:r>
            <a:r>
              <a:rPr lang="en-US" sz="1600" b="1" dirty="0">
                <a:solidFill>
                  <a:srgbClr val="000000"/>
                </a:solidFill>
              </a:rPr>
              <a:t>in</a:t>
            </a:r>
            <a:r>
              <a:rPr lang="en-US" sz="1600" dirty="0">
                <a:solidFill>
                  <a:srgbClr val="000000"/>
                </a:solidFill>
              </a:rPr>
              <a:t> </a:t>
            </a:r>
            <a:r>
              <a:rPr lang="en-US" sz="1600" b="1" dirty="0">
                <a:solidFill>
                  <a:srgbClr val="000000"/>
                </a:solidFill>
              </a:rPr>
              <a:t>parallel</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Scale the data pools as needed for better performance</a:t>
            </a:r>
          </a:p>
          <a:p>
            <a:pPr marL="0" lvl="1">
              <a:lnSpc>
                <a:spcPct val="100000"/>
              </a:lnSpc>
              <a:spcBef>
                <a:spcPts val="600"/>
              </a:spcBef>
            </a:pPr>
            <a:endParaRPr lang="en-US" sz="1600" dirty="0">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High performance with data pools</a:t>
            </a:r>
          </a:p>
        </p:txBody>
      </p:sp>
      <p:cxnSp>
        <p:nvCxnSpPr>
          <p:cNvPr id="21" name="Straight Arrow Connector 20">
            <a:extLst>
              <a:ext uri="{FF2B5EF4-FFF2-40B4-BE49-F238E27FC236}">
                <a16:creationId xmlns:a16="http://schemas.microsoft.com/office/drawing/2014/main" id="{38E8CE64-0F6B-4829-AA57-57ACB18A4139}"/>
              </a:ext>
            </a:extLst>
          </p:cNvPr>
          <p:cNvCxnSpPr>
            <a:cxnSpLocks/>
          </p:cNvCxnSpPr>
          <p:nvPr/>
        </p:nvCxnSpPr>
        <p:spPr>
          <a:xfrm>
            <a:off x="8140106"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2" name="Straight Arrow Connector 21">
            <a:extLst>
              <a:ext uri="{FF2B5EF4-FFF2-40B4-BE49-F238E27FC236}">
                <a16:creationId xmlns:a16="http://schemas.microsoft.com/office/drawing/2014/main" id="{2120D733-A3D3-4168-BF94-3FB2CC81BEA1}"/>
              </a:ext>
            </a:extLst>
          </p:cNvPr>
          <p:cNvCxnSpPr>
            <a:cxnSpLocks/>
          </p:cNvCxnSpPr>
          <p:nvPr/>
        </p:nvCxnSpPr>
        <p:spPr>
          <a:xfrm flipH="1">
            <a:off x="9296458" y="2172293"/>
            <a:ext cx="6871" cy="57301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3" name="Straight Arrow Connector 22">
            <a:extLst>
              <a:ext uri="{FF2B5EF4-FFF2-40B4-BE49-F238E27FC236}">
                <a16:creationId xmlns:a16="http://schemas.microsoft.com/office/drawing/2014/main" id="{5E001EAC-19B8-4F0F-A108-99B26858F399}"/>
              </a:ext>
            </a:extLst>
          </p:cNvPr>
          <p:cNvCxnSpPr>
            <a:cxnSpLocks/>
          </p:cNvCxnSpPr>
          <p:nvPr/>
        </p:nvCxnSpPr>
        <p:spPr>
          <a:xfrm>
            <a:off x="10448917"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4" name="Straight Arrow Connector 23">
            <a:extLst>
              <a:ext uri="{FF2B5EF4-FFF2-40B4-BE49-F238E27FC236}">
                <a16:creationId xmlns:a16="http://schemas.microsoft.com/office/drawing/2014/main" id="{2E29F9C5-051E-46DA-97C4-320153674F3B}"/>
              </a:ext>
            </a:extLst>
          </p:cNvPr>
          <p:cNvCxnSpPr>
            <a:cxnSpLocks/>
          </p:cNvCxnSpPr>
          <p:nvPr/>
        </p:nvCxnSpPr>
        <p:spPr>
          <a:xfrm>
            <a:off x="8134790" y="242810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31" name="Rectangle 30">
            <a:extLst>
              <a:ext uri="{FF2B5EF4-FFF2-40B4-BE49-F238E27FC236}">
                <a16:creationId xmlns:a16="http://schemas.microsoft.com/office/drawing/2014/main" id="{658A6AA8-D1C1-494E-8588-09528224EB10}"/>
              </a:ext>
            </a:extLst>
          </p:cNvPr>
          <p:cNvSpPr/>
          <p:nvPr/>
        </p:nvSpPr>
        <p:spPr>
          <a:xfrm>
            <a:off x="7551135" y="2770738"/>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accent1"/>
                </a:solidFill>
                <a:effectLst/>
                <a:uLnTx/>
                <a:uFillTx/>
                <a:cs typeface="Segoe UI Semibold" panose="020B0502040204020203" pitchFamily="34" charset="0"/>
              </a:rPr>
              <a:t>Scale-out data pool</a:t>
            </a:r>
          </a:p>
        </p:txBody>
      </p:sp>
      <p:sp>
        <p:nvSpPr>
          <p:cNvPr id="34" name="Rectangle: Rounded Corners 56">
            <a:extLst>
              <a:ext uri="{FF2B5EF4-FFF2-40B4-BE49-F238E27FC236}">
                <a16:creationId xmlns:a16="http://schemas.microsoft.com/office/drawing/2014/main" id="{796951BE-B9F8-43E8-ADB6-86928E3946B0}"/>
              </a:ext>
            </a:extLst>
          </p:cNvPr>
          <p:cNvSpPr/>
          <p:nvPr/>
        </p:nvSpPr>
        <p:spPr>
          <a:xfrm>
            <a:off x="8738449" y="470562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35" name="Rectangle: Rounded Corners 103">
            <a:extLst>
              <a:ext uri="{FF2B5EF4-FFF2-40B4-BE49-F238E27FC236}">
                <a16:creationId xmlns:a16="http://schemas.microsoft.com/office/drawing/2014/main" id="{AF28B150-A285-457F-97E6-AC58B2493607}"/>
              </a:ext>
            </a:extLst>
          </p:cNvPr>
          <p:cNvSpPr/>
          <p:nvPr/>
        </p:nvSpPr>
        <p:spPr>
          <a:xfrm>
            <a:off x="10023700" y="470526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32" name="Straight Arrow Connector 31">
            <a:extLst>
              <a:ext uri="{FF2B5EF4-FFF2-40B4-BE49-F238E27FC236}">
                <a16:creationId xmlns:a16="http://schemas.microsoft.com/office/drawing/2014/main" id="{FF9FB793-A6C2-A74A-86BF-BD399AECA424}"/>
              </a:ext>
            </a:extLst>
          </p:cNvPr>
          <p:cNvCxnSpPr>
            <a:cxnSpLocks/>
          </p:cNvCxnSpPr>
          <p:nvPr/>
        </p:nvCxnSpPr>
        <p:spPr>
          <a:xfrm>
            <a:off x="8145498" y="4424356"/>
            <a:ext cx="0" cy="91244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59" name="Rectangle: Rounded Corners 53">
            <a:extLst>
              <a:ext uri="{FF2B5EF4-FFF2-40B4-BE49-F238E27FC236}">
                <a16:creationId xmlns:a16="http://schemas.microsoft.com/office/drawing/2014/main" id="{C964E19C-CBDC-405D-BDEA-A0B25C9F8C15}"/>
              </a:ext>
            </a:extLst>
          </p:cNvPr>
          <p:cNvSpPr/>
          <p:nvPr/>
        </p:nvSpPr>
        <p:spPr>
          <a:xfrm>
            <a:off x="10483343" y="4038962"/>
            <a:ext cx="908423" cy="322468"/>
          </a:xfrm>
          <a:prstGeom prst="rect">
            <a:avLst/>
          </a:prstGeom>
          <a:noFill/>
          <a:ln w="10795" cap="flat" cmpd="sng" algn="ctr">
            <a:noFill/>
            <a:prstDash val="solid"/>
          </a:ln>
          <a:effectLst/>
        </p:spPr>
        <p:txBody>
          <a:bodyPr rtlCol="0" anchor="ct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PolyBase</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connectors</a:t>
            </a:r>
          </a:p>
        </p:txBody>
      </p:sp>
      <p:sp>
        <p:nvSpPr>
          <p:cNvPr id="60" name="Rectangle 59">
            <a:extLst>
              <a:ext uri="{FF2B5EF4-FFF2-40B4-BE49-F238E27FC236}">
                <a16:creationId xmlns:a16="http://schemas.microsoft.com/office/drawing/2014/main" id="{F96EEF08-D6EF-4093-8B7F-CDF47F1FFDF7}"/>
              </a:ext>
            </a:extLst>
          </p:cNvPr>
          <p:cNvSpPr/>
          <p:nvPr/>
        </p:nvSpPr>
        <p:spPr>
          <a:xfrm>
            <a:off x="7803132" y="3637443"/>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1</a:t>
            </a:r>
          </a:p>
        </p:txBody>
      </p:sp>
      <p:sp>
        <p:nvSpPr>
          <p:cNvPr id="61" name="Rectangle 60">
            <a:extLst>
              <a:ext uri="{FF2B5EF4-FFF2-40B4-BE49-F238E27FC236}">
                <a16:creationId xmlns:a16="http://schemas.microsoft.com/office/drawing/2014/main" id="{975C146A-629A-4293-A11D-4D129B6C424C}"/>
              </a:ext>
            </a:extLst>
          </p:cNvPr>
          <p:cNvSpPr/>
          <p:nvPr/>
        </p:nvSpPr>
        <p:spPr>
          <a:xfrm>
            <a:off x="10094018" y="3631936"/>
            <a:ext cx="655437"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n</a:t>
            </a:r>
          </a:p>
        </p:txBody>
      </p:sp>
      <p:sp>
        <p:nvSpPr>
          <p:cNvPr id="62" name="Rectangle 61">
            <a:extLst>
              <a:ext uri="{FF2B5EF4-FFF2-40B4-BE49-F238E27FC236}">
                <a16:creationId xmlns:a16="http://schemas.microsoft.com/office/drawing/2014/main" id="{A34833FD-D130-4B1D-A1A9-46DE12B8C332}"/>
              </a:ext>
            </a:extLst>
          </p:cNvPr>
          <p:cNvSpPr/>
          <p:nvPr/>
        </p:nvSpPr>
        <p:spPr>
          <a:xfrm>
            <a:off x="8948977" y="3631936"/>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2</a:t>
            </a:r>
          </a:p>
        </p:txBody>
      </p:sp>
      <p:sp>
        <p:nvSpPr>
          <p:cNvPr id="63" name="Freeform: Shape 829">
            <a:extLst>
              <a:ext uri="{FF2B5EF4-FFF2-40B4-BE49-F238E27FC236}">
                <a16:creationId xmlns:a16="http://schemas.microsoft.com/office/drawing/2014/main" id="{0C112C19-9953-444F-B637-BF162004DA9A}"/>
              </a:ext>
            </a:extLst>
          </p:cNvPr>
          <p:cNvSpPr/>
          <p:nvPr/>
        </p:nvSpPr>
        <p:spPr bwMode="auto">
          <a:xfrm>
            <a:off x="7942003" y="3108513"/>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4" name="Freeform: Shape 829">
            <a:extLst>
              <a:ext uri="{FF2B5EF4-FFF2-40B4-BE49-F238E27FC236}">
                <a16:creationId xmlns:a16="http://schemas.microsoft.com/office/drawing/2014/main" id="{930D01DA-CC7E-48C5-A781-7556959A6A6A}"/>
              </a:ext>
            </a:extLst>
          </p:cNvPr>
          <p:cNvSpPr/>
          <p:nvPr/>
        </p:nvSpPr>
        <p:spPr bwMode="auto">
          <a:xfrm>
            <a:off x="9097290" y="310300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5" name="Freeform: Shape 829">
            <a:extLst>
              <a:ext uri="{FF2B5EF4-FFF2-40B4-BE49-F238E27FC236}">
                <a16:creationId xmlns:a16="http://schemas.microsoft.com/office/drawing/2014/main" id="{1373CC29-050F-42F0-BC0A-45AF449894C9}"/>
              </a:ext>
            </a:extLst>
          </p:cNvPr>
          <p:cNvSpPr/>
          <p:nvPr/>
        </p:nvSpPr>
        <p:spPr bwMode="auto">
          <a:xfrm>
            <a:off x="10254414" y="311062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4A0FCCAB-7019-124A-8F9B-E7FCB2DC23CF}"/>
              </a:ext>
            </a:extLst>
          </p:cNvPr>
          <p:cNvCxnSpPr>
            <a:cxnSpLocks/>
          </p:cNvCxnSpPr>
          <p:nvPr/>
        </p:nvCxnSpPr>
        <p:spPr>
          <a:xfrm flipV="1">
            <a:off x="9308941" y="3887613"/>
            <a:ext cx="0" cy="5367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30" name="Straight Arrow Connector 29">
            <a:extLst>
              <a:ext uri="{FF2B5EF4-FFF2-40B4-BE49-F238E27FC236}">
                <a16:creationId xmlns:a16="http://schemas.microsoft.com/office/drawing/2014/main" id="{69D2A10D-A99C-1147-AEB8-7C8A4E6997E5}"/>
              </a:ext>
            </a:extLst>
          </p:cNvPr>
          <p:cNvCxnSpPr>
            <a:cxnSpLocks/>
          </p:cNvCxnSpPr>
          <p:nvPr/>
        </p:nvCxnSpPr>
        <p:spPr>
          <a:xfrm>
            <a:off x="8140106" y="4119556"/>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43" name="Straight Arrow Connector 42">
            <a:extLst>
              <a:ext uri="{FF2B5EF4-FFF2-40B4-BE49-F238E27FC236}">
                <a16:creationId xmlns:a16="http://schemas.microsoft.com/office/drawing/2014/main" id="{0CD92C6C-3509-444C-A0B8-19454F75B202}"/>
              </a:ext>
            </a:extLst>
          </p:cNvPr>
          <p:cNvCxnSpPr>
            <a:cxnSpLocks/>
          </p:cNvCxnSpPr>
          <p:nvPr/>
        </p:nvCxnSpPr>
        <p:spPr>
          <a:xfrm flipV="1">
            <a:off x="8145997"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44" name="Straight Arrow Connector 43">
            <a:extLst>
              <a:ext uri="{FF2B5EF4-FFF2-40B4-BE49-F238E27FC236}">
                <a16:creationId xmlns:a16="http://schemas.microsoft.com/office/drawing/2014/main" id="{36EE3487-B7A5-2941-99E1-934CA698502F}"/>
              </a:ext>
            </a:extLst>
          </p:cNvPr>
          <p:cNvCxnSpPr>
            <a:cxnSpLocks/>
          </p:cNvCxnSpPr>
          <p:nvPr/>
        </p:nvCxnSpPr>
        <p:spPr>
          <a:xfrm flipV="1">
            <a:off x="10445742"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72" name="Group 71">
            <a:extLst>
              <a:ext uri="{FF2B5EF4-FFF2-40B4-BE49-F238E27FC236}">
                <a16:creationId xmlns:a16="http://schemas.microsoft.com/office/drawing/2014/main" id="{7F2F5FAC-0A23-AC4B-824C-8FC614F2CD74}"/>
              </a:ext>
            </a:extLst>
          </p:cNvPr>
          <p:cNvGrpSpPr/>
          <p:nvPr/>
        </p:nvGrpSpPr>
        <p:grpSpPr>
          <a:xfrm>
            <a:off x="7683045" y="540785"/>
            <a:ext cx="424707" cy="411481"/>
            <a:chOff x="4551395" y="1442147"/>
            <a:chExt cx="424707" cy="411481"/>
          </a:xfrm>
        </p:grpSpPr>
        <p:grpSp>
          <p:nvGrpSpPr>
            <p:cNvPr id="73" name="Group 72">
              <a:extLst>
                <a:ext uri="{FF2B5EF4-FFF2-40B4-BE49-F238E27FC236}">
                  <a16:creationId xmlns:a16="http://schemas.microsoft.com/office/drawing/2014/main" id="{E9A38C36-E7EE-7B4A-8013-88943A642B3A}"/>
                </a:ext>
              </a:extLst>
            </p:cNvPr>
            <p:cNvGrpSpPr/>
            <p:nvPr/>
          </p:nvGrpSpPr>
          <p:grpSpPr>
            <a:xfrm>
              <a:off x="4551395" y="1442147"/>
              <a:ext cx="424707" cy="411481"/>
              <a:chOff x="4825203" y="4636641"/>
              <a:chExt cx="484632" cy="485997"/>
            </a:xfrm>
            <a:solidFill>
              <a:schemeClr val="bg2"/>
            </a:solidFill>
          </p:grpSpPr>
          <p:grpSp>
            <p:nvGrpSpPr>
              <p:cNvPr id="80" name="Group 79">
                <a:extLst>
                  <a:ext uri="{FF2B5EF4-FFF2-40B4-BE49-F238E27FC236}">
                    <a16:creationId xmlns:a16="http://schemas.microsoft.com/office/drawing/2014/main" id="{451DABEE-C079-4842-8C3E-E5D249053179}"/>
                  </a:ext>
                </a:extLst>
              </p:cNvPr>
              <p:cNvGrpSpPr/>
              <p:nvPr/>
            </p:nvGrpSpPr>
            <p:grpSpPr>
              <a:xfrm>
                <a:off x="4825203" y="4636641"/>
                <a:ext cx="484632" cy="485997"/>
                <a:chOff x="2107244" y="1575258"/>
                <a:chExt cx="310993" cy="264555"/>
              </a:xfrm>
              <a:grpFill/>
            </p:grpSpPr>
            <p:sp>
              <p:nvSpPr>
                <p:cNvPr id="82" name="Rectangle 9">
                  <a:extLst>
                    <a:ext uri="{FF2B5EF4-FFF2-40B4-BE49-F238E27FC236}">
                      <a16:creationId xmlns:a16="http://schemas.microsoft.com/office/drawing/2014/main" id="{144A4B5F-7BA8-6A4A-964A-03B7B827E06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83" name="Line 10">
                  <a:extLst>
                    <a:ext uri="{FF2B5EF4-FFF2-40B4-BE49-F238E27FC236}">
                      <a16:creationId xmlns:a16="http://schemas.microsoft.com/office/drawing/2014/main" id="{B57C8476-17FA-5E48-BAB4-B426326D2CDC}"/>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81" name="Oval 80">
                <a:extLst>
                  <a:ext uri="{FF2B5EF4-FFF2-40B4-BE49-F238E27FC236}">
                    <a16:creationId xmlns:a16="http://schemas.microsoft.com/office/drawing/2014/main" id="{754567EB-84EF-EB45-BB2B-D8D4F80CB644}"/>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74" name="Freeform 5">
              <a:extLst>
                <a:ext uri="{FF2B5EF4-FFF2-40B4-BE49-F238E27FC236}">
                  <a16:creationId xmlns:a16="http://schemas.microsoft.com/office/drawing/2014/main" id="{4B27B66C-034D-B84B-ACCD-098A1257B03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75" name="Group 74">
              <a:extLst>
                <a:ext uri="{FF2B5EF4-FFF2-40B4-BE49-F238E27FC236}">
                  <a16:creationId xmlns:a16="http://schemas.microsoft.com/office/drawing/2014/main" id="{7F2ED0B1-1C04-9642-BFDC-F1CD654B498A}"/>
                </a:ext>
              </a:extLst>
            </p:cNvPr>
            <p:cNvGrpSpPr/>
            <p:nvPr/>
          </p:nvGrpSpPr>
          <p:grpSpPr>
            <a:xfrm>
              <a:off x="4689811" y="1615115"/>
              <a:ext cx="142400" cy="165421"/>
              <a:chOff x="4689811" y="1615115"/>
              <a:chExt cx="142400" cy="176352"/>
            </a:xfrm>
          </p:grpSpPr>
          <p:sp>
            <p:nvSpPr>
              <p:cNvPr id="76" name="Rectangle 6">
                <a:extLst>
                  <a:ext uri="{FF2B5EF4-FFF2-40B4-BE49-F238E27FC236}">
                    <a16:creationId xmlns:a16="http://schemas.microsoft.com/office/drawing/2014/main" id="{F2F2E1AE-091E-634B-8B9C-E5129BD952FA}"/>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7" name="Rectangle 7">
                <a:extLst>
                  <a:ext uri="{FF2B5EF4-FFF2-40B4-BE49-F238E27FC236}">
                    <a16:creationId xmlns:a16="http://schemas.microsoft.com/office/drawing/2014/main" id="{1A3A3FDB-47A9-2F4D-AFB9-3337B9601A8F}"/>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8" name="Rectangle 8">
                <a:extLst>
                  <a:ext uri="{FF2B5EF4-FFF2-40B4-BE49-F238E27FC236}">
                    <a16:creationId xmlns:a16="http://schemas.microsoft.com/office/drawing/2014/main" id="{A5293E5D-3254-2A40-9862-0EB4C0069DC8}"/>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9" name="Rectangle 8">
                <a:extLst>
                  <a:ext uri="{FF2B5EF4-FFF2-40B4-BE49-F238E27FC236}">
                    <a16:creationId xmlns:a16="http://schemas.microsoft.com/office/drawing/2014/main" id="{4FBBA5FF-7EA0-804F-BD08-0CDDB97FDB1B}"/>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84" name="Rectangle 83">
            <a:extLst>
              <a:ext uri="{FF2B5EF4-FFF2-40B4-BE49-F238E27FC236}">
                <a16:creationId xmlns:a16="http://schemas.microsoft.com/office/drawing/2014/main" id="{E3A17018-E687-604F-867D-8742A06FA76E}"/>
              </a:ext>
            </a:extLst>
          </p:cNvPr>
          <p:cNvSpPr/>
          <p:nvPr/>
        </p:nvSpPr>
        <p:spPr bwMode="auto">
          <a:xfrm>
            <a:off x="7563429" y="1324115"/>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85" name="TextBox 84">
            <a:extLst>
              <a:ext uri="{FF2B5EF4-FFF2-40B4-BE49-F238E27FC236}">
                <a16:creationId xmlns:a16="http://schemas.microsoft.com/office/drawing/2014/main" id="{432D685C-0A7C-C846-B9A2-56E33094A538}"/>
              </a:ext>
            </a:extLst>
          </p:cNvPr>
          <p:cNvSpPr txBox="1"/>
          <p:nvPr/>
        </p:nvSpPr>
        <p:spPr>
          <a:xfrm>
            <a:off x="8705890" y="1039769"/>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86" name="Connector: Elbow 17">
            <a:extLst>
              <a:ext uri="{FF2B5EF4-FFF2-40B4-BE49-F238E27FC236}">
                <a16:creationId xmlns:a16="http://schemas.microsoft.com/office/drawing/2014/main" id="{A5EDE72C-51BD-6242-A327-D3CCAE122255}"/>
              </a:ext>
            </a:extLst>
          </p:cNvPr>
          <p:cNvCxnSpPr>
            <a:cxnSpLocks/>
          </p:cNvCxnSpPr>
          <p:nvPr/>
        </p:nvCxnSpPr>
        <p:spPr>
          <a:xfrm>
            <a:off x="840628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24">
            <a:extLst>
              <a:ext uri="{FF2B5EF4-FFF2-40B4-BE49-F238E27FC236}">
                <a16:creationId xmlns:a16="http://schemas.microsoft.com/office/drawing/2014/main" id="{E07B408D-346A-7647-8CE2-2398E57D2A19}"/>
              </a:ext>
            </a:extLst>
          </p:cNvPr>
          <p:cNvCxnSpPr>
            <a:cxnSpLocks/>
          </p:cNvCxnSpPr>
          <p:nvPr/>
        </p:nvCxnSpPr>
        <p:spPr>
          <a:xfrm flipH="1">
            <a:off x="930332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D3D1F39-B308-4649-BC61-A2240C92E43C}"/>
              </a:ext>
            </a:extLst>
          </p:cNvPr>
          <p:cNvSpPr/>
          <p:nvPr/>
        </p:nvSpPr>
        <p:spPr bwMode="auto">
          <a:xfrm>
            <a:off x="7769765" y="1668980"/>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89" name="Group 88">
            <a:extLst>
              <a:ext uri="{FF2B5EF4-FFF2-40B4-BE49-F238E27FC236}">
                <a16:creationId xmlns:a16="http://schemas.microsoft.com/office/drawing/2014/main" id="{18EB1A75-52AF-B34A-9E16-8C486EBCDE8D}"/>
              </a:ext>
            </a:extLst>
          </p:cNvPr>
          <p:cNvGrpSpPr/>
          <p:nvPr/>
        </p:nvGrpSpPr>
        <p:grpSpPr>
          <a:xfrm>
            <a:off x="10495202" y="540785"/>
            <a:ext cx="424707" cy="411481"/>
            <a:chOff x="7157554" y="1735934"/>
            <a:chExt cx="397423" cy="398542"/>
          </a:xfrm>
        </p:grpSpPr>
        <p:grpSp>
          <p:nvGrpSpPr>
            <p:cNvPr id="90" name="Group 89">
              <a:extLst>
                <a:ext uri="{FF2B5EF4-FFF2-40B4-BE49-F238E27FC236}">
                  <a16:creationId xmlns:a16="http://schemas.microsoft.com/office/drawing/2014/main" id="{C1DEEE3E-63DA-9F47-A655-246DF00F1AD6}"/>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B862454B-C1BE-9E4B-9D6C-628F1B20334D}"/>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96" name="Line 10">
                <a:extLst>
                  <a:ext uri="{FF2B5EF4-FFF2-40B4-BE49-F238E27FC236}">
                    <a16:creationId xmlns:a16="http://schemas.microsoft.com/office/drawing/2014/main" id="{CB6834FB-C755-FF46-B81C-DC04C0315BA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91" name="Group 90">
              <a:extLst>
                <a:ext uri="{FF2B5EF4-FFF2-40B4-BE49-F238E27FC236}">
                  <a16:creationId xmlns:a16="http://schemas.microsoft.com/office/drawing/2014/main" id="{58998ED5-5293-0544-BE86-BAC48645D19D}"/>
                </a:ext>
              </a:extLst>
            </p:cNvPr>
            <p:cNvGrpSpPr/>
            <p:nvPr/>
          </p:nvGrpSpPr>
          <p:grpSpPr>
            <a:xfrm>
              <a:off x="7264761" y="1903738"/>
              <a:ext cx="191394" cy="180132"/>
              <a:chOff x="2202934" y="1701907"/>
              <a:chExt cx="95690" cy="90061"/>
            </a:xfrm>
            <a:solidFill>
              <a:srgbClr val="50E6FF"/>
            </a:solidFill>
          </p:grpSpPr>
          <p:sp useBgFill="1">
            <p:nvSpPr>
              <p:cNvPr id="93" name="Freeform 14">
                <a:extLst>
                  <a:ext uri="{FF2B5EF4-FFF2-40B4-BE49-F238E27FC236}">
                    <a16:creationId xmlns:a16="http://schemas.microsoft.com/office/drawing/2014/main" id="{844D00BC-E4F9-4C45-8FEA-7B9511E4434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94" name="Line 15">
                <a:extLst>
                  <a:ext uri="{FF2B5EF4-FFF2-40B4-BE49-F238E27FC236}">
                    <a16:creationId xmlns:a16="http://schemas.microsoft.com/office/drawing/2014/main" id="{E3AF6FF5-507E-BE4D-84E2-3CF953B77AD5}"/>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92" name="Oval 91">
              <a:extLst>
                <a:ext uri="{FF2B5EF4-FFF2-40B4-BE49-F238E27FC236}">
                  <a16:creationId xmlns:a16="http://schemas.microsoft.com/office/drawing/2014/main" id="{5DE935A0-E458-7647-BEF8-E0F685C2716E}"/>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21" name="Straight Arrow Connector 120">
            <a:extLst>
              <a:ext uri="{FF2B5EF4-FFF2-40B4-BE49-F238E27FC236}">
                <a16:creationId xmlns:a16="http://schemas.microsoft.com/office/drawing/2014/main" id="{B7820326-F814-6A4F-8E82-CFA1E37A6AC5}"/>
              </a:ext>
            </a:extLst>
          </p:cNvPr>
          <p:cNvCxnSpPr>
            <a:cxnSpLocks/>
          </p:cNvCxnSpPr>
          <p:nvPr/>
        </p:nvCxnSpPr>
        <p:spPr>
          <a:xfrm>
            <a:off x="7622876"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2" name="Straight Arrow Connector 121">
            <a:extLst>
              <a:ext uri="{FF2B5EF4-FFF2-40B4-BE49-F238E27FC236}">
                <a16:creationId xmlns:a16="http://schemas.microsoft.com/office/drawing/2014/main" id="{7D8DEFE3-1E06-284B-A938-1EAA01BF6DEC}"/>
              </a:ext>
            </a:extLst>
          </p:cNvPr>
          <p:cNvCxnSpPr>
            <a:cxnSpLocks/>
          </p:cNvCxnSpPr>
          <p:nvPr/>
        </p:nvCxnSpPr>
        <p:spPr>
          <a:xfrm>
            <a:off x="9649243"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3" name="Straight Arrow Connector 122">
            <a:extLst>
              <a:ext uri="{FF2B5EF4-FFF2-40B4-BE49-F238E27FC236}">
                <a16:creationId xmlns:a16="http://schemas.microsoft.com/office/drawing/2014/main" id="{4103AAF9-EDFD-F944-83EA-422F275246EB}"/>
              </a:ext>
            </a:extLst>
          </p:cNvPr>
          <p:cNvCxnSpPr>
            <a:cxnSpLocks/>
          </p:cNvCxnSpPr>
          <p:nvPr/>
        </p:nvCxnSpPr>
        <p:spPr>
          <a:xfrm>
            <a:off x="11656372" y="5349346"/>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4" name="Straight Arrow Connector 123">
            <a:extLst>
              <a:ext uri="{FF2B5EF4-FFF2-40B4-BE49-F238E27FC236}">
                <a16:creationId xmlns:a16="http://schemas.microsoft.com/office/drawing/2014/main" id="{1ED68E9A-682D-F54C-BEB3-5DAF8934714D}"/>
              </a:ext>
            </a:extLst>
          </p:cNvPr>
          <p:cNvCxnSpPr>
            <a:cxnSpLocks/>
          </p:cNvCxnSpPr>
          <p:nvPr/>
        </p:nvCxnSpPr>
        <p:spPr>
          <a:xfrm>
            <a:off x="7614780" y="5356780"/>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7" name="Straight Arrow Connector 126">
            <a:extLst>
              <a:ext uri="{FF2B5EF4-FFF2-40B4-BE49-F238E27FC236}">
                <a16:creationId xmlns:a16="http://schemas.microsoft.com/office/drawing/2014/main" id="{A05E9B75-CDD6-124C-80D1-F770026F404C}"/>
              </a:ext>
            </a:extLst>
          </p:cNvPr>
          <p:cNvCxnSpPr>
            <a:cxnSpLocks/>
          </p:cNvCxnSpPr>
          <p:nvPr/>
        </p:nvCxnSpPr>
        <p:spPr>
          <a:xfrm>
            <a:off x="8150511" y="4424356"/>
            <a:ext cx="115281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9" name="Straight Arrow Connector 128">
            <a:extLst>
              <a:ext uri="{FF2B5EF4-FFF2-40B4-BE49-F238E27FC236}">
                <a16:creationId xmlns:a16="http://schemas.microsoft.com/office/drawing/2014/main" id="{CE6C355A-1A8E-2042-B862-FAEFA2FCF2D4}"/>
              </a:ext>
            </a:extLst>
          </p:cNvPr>
          <p:cNvCxnSpPr>
            <a:cxnSpLocks/>
          </p:cNvCxnSpPr>
          <p:nvPr/>
        </p:nvCxnSpPr>
        <p:spPr>
          <a:xfrm>
            <a:off x="9308019" y="4431790"/>
            <a:ext cx="0" cy="27383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32" name="Straight Arrow Connector 131">
            <a:extLst>
              <a:ext uri="{FF2B5EF4-FFF2-40B4-BE49-F238E27FC236}">
                <a16:creationId xmlns:a16="http://schemas.microsoft.com/office/drawing/2014/main" id="{EC48D280-6DEE-D440-AEC9-DACE530C8998}"/>
              </a:ext>
            </a:extLst>
          </p:cNvPr>
          <p:cNvCxnSpPr>
            <a:cxnSpLocks/>
          </p:cNvCxnSpPr>
          <p:nvPr/>
        </p:nvCxnSpPr>
        <p:spPr>
          <a:xfrm>
            <a:off x="10601821" y="4424356"/>
            <a:ext cx="1" cy="289877"/>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35" name="Rectangle 134">
            <a:extLst>
              <a:ext uri="{FF2B5EF4-FFF2-40B4-BE49-F238E27FC236}">
                <a16:creationId xmlns:a16="http://schemas.microsoft.com/office/drawing/2014/main" id="{F6CFF8E1-909C-DF4D-A25A-DB8EA78AEE8A}"/>
              </a:ext>
            </a:extLst>
          </p:cNvPr>
          <p:cNvSpPr/>
          <p:nvPr/>
        </p:nvSpPr>
        <p:spPr>
          <a:xfrm>
            <a:off x="6260718" y="5595673"/>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36" name="Group 135">
            <a:extLst>
              <a:ext uri="{FF2B5EF4-FFF2-40B4-BE49-F238E27FC236}">
                <a16:creationId xmlns:a16="http://schemas.microsoft.com/office/drawing/2014/main" id="{DCCCEAB4-4DDB-474F-94FA-A4E87A44430E}"/>
              </a:ext>
            </a:extLst>
          </p:cNvPr>
          <p:cNvGrpSpPr/>
          <p:nvPr/>
        </p:nvGrpSpPr>
        <p:grpSpPr>
          <a:xfrm>
            <a:off x="6352832" y="5757226"/>
            <a:ext cx="1631434" cy="778360"/>
            <a:chOff x="8464489" y="2534822"/>
            <a:chExt cx="1610123" cy="1413420"/>
          </a:xfrm>
          <a:noFill/>
        </p:grpSpPr>
        <p:sp>
          <p:nvSpPr>
            <p:cNvPr id="137" name="Rectangle 136">
              <a:extLst>
                <a:ext uri="{FF2B5EF4-FFF2-40B4-BE49-F238E27FC236}">
                  <a16:creationId xmlns:a16="http://schemas.microsoft.com/office/drawing/2014/main" id="{089D7F81-C6B0-494E-93C5-F9D86544006E}"/>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38" name="Straight Connector 137">
              <a:extLst>
                <a:ext uri="{FF2B5EF4-FFF2-40B4-BE49-F238E27FC236}">
                  <a16:creationId xmlns:a16="http://schemas.microsoft.com/office/drawing/2014/main" id="{32B9B88C-1364-6349-AB15-A0EC0B038C8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31492DA5-6379-7D48-8A29-089AA18B089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0" name="Rectangle 139">
              <a:extLst>
                <a:ext uri="{FF2B5EF4-FFF2-40B4-BE49-F238E27FC236}">
                  <a16:creationId xmlns:a16="http://schemas.microsoft.com/office/drawing/2014/main" id="{BAEF0EB9-CB35-5941-816B-E7905350095E}"/>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1" name="Straight Connector 140">
              <a:extLst>
                <a:ext uri="{FF2B5EF4-FFF2-40B4-BE49-F238E27FC236}">
                  <a16:creationId xmlns:a16="http://schemas.microsoft.com/office/drawing/2014/main" id="{F50EECC3-5F5C-6B43-ACE2-F7CFDEE1B432}"/>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2" name="Rectangle 141">
            <a:extLst>
              <a:ext uri="{FF2B5EF4-FFF2-40B4-BE49-F238E27FC236}">
                <a16:creationId xmlns:a16="http://schemas.microsoft.com/office/drawing/2014/main" id="{C9B7BE27-1AA1-C043-A3F0-48648BAF9242}"/>
              </a:ext>
            </a:extLst>
          </p:cNvPr>
          <p:cNvSpPr/>
          <p:nvPr/>
        </p:nvSpPr>
        <p:spPr>
          <a:xfrm>
            <a:off x="8266311" y="5595672"/>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43" name="Group 142">
            <a:extLst>
              <a:ext uri="{FF2B5EF4-FFF2-40B4-BE49-F238E27FC236}">
                <a16:creationId xmlns:a16="http://schemas.microsoft.com/office/drawing/2014/main" id="{4F7CDC0A-F96B-704D-A00D-17CF1B79181D}"/>
              </a:ext>
            </a:extLst>
          </p:cNvPr>
          <p:cNvGrpSpPr/>
          <p:nvPr/>
        </p:nvGrpSpPr>
        <p:grpSpPr>
          <a:xfrm>
            <a:off x="8358425" y="5757225"/>
            <a:ext cx="1631434" cy="778360"/>
            <a:chOff x="8464489" y="2534822"/>
            <a:chExt cx="1610123" cy="1413420"/>
          </a:xfrm>
          <a:noFill/>
        </p:grpSpPr>
        <p:sp>
          <p:nvSpPr>
            <p:cNvPr id="144" name="Rectangle 143">
              <a:extLst>
                <a:ext uri="{FF2B5EF4-FFF2-40B4-BE49-F238E27FC236}">
                  <a16:creationId xmlns:a16="http://schemas.microsoft.com/office/drawing/2014/main" id="{6C8477A1-ED2F-C042-8275-65DA62450340}"/>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45" name="Straight Connector 144">
              <a:extLst>
                <a:ext uri="{FF2B5EF4-FFF2-40B4-BE49-F238E27FC236}">
                  <a16:creationId xmlns:a16="http://schemas.microsoft.com/office/drawing/2014/main" id="{58691DFB-CF65-AB44-81FB-9C38F7CF845A}"/>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399C6B1-7798-4548-8C62-C72DDC674A08}"/>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7" name="Rectangle 146">
              <a:extLst>
                <a:ext uri="{FF2B5EF4-FFF2-40B4-BE49-F238E27FC236}">
                  <a16:creationId xmlns:a16="http://schemas.microsoft.com/office/drawing/2014/main" id="{E3752443-FF0B-2642-A1C0-1CC2CE7FB1F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8" name="Straight Connector 147">
              <a:extLst>
                <a:ext uri="{FF2B5EF4-FFF2-40B4-BE49-F238E27FC236}">
                  <a16:creationId xmlns:a16="http://schemas.microsoft.com/office/drawing/2014/main" id="{8DCE6A35-2501-1944-9924-426BFFABBEAA}"/>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9" name="Rectangle 148">
            <a:extLst>
              <a:ext uri="{FF2B5EF4-FFF2-40B4-BE49-F238E27FC236}">
                <a16:creationId xmlns:a16="http://schemas.microsoft.com/office/drawing/2014/main" id="{22F2BAFC-1830-0345-82FA-62EBCEAAE971}"/>
              </a:ext>
            </a:extLst>
          </p:cNvPr>
          <p:cNvSpPr/>
          <p:nvPr/>
        </p:nvSpPr>
        <p:spPr>
          <a:xfrm>
            <a:off x="10271904" y="5595671"/>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0" name="Group 149">
            <a:extLst>
              <a:ext uri="{FF2B5EF4-FFF2-40B4-BE49-F238E27FC236}">
                <a16:creationId xmlns:a16="http://schemas.microsoft.com/office/drawing/2014/main" id="{9D2194B4-0DFA-9049-B5C4-E21DB823C0A1}"/>
              </a:ext>
            </a:extLst>
          </p:cNvPr>
          <p:cNvGrpSpPr/>
          <p:nvPr/>
        </p:nvGrpSpPr>
        <p:grpSpPr>
          <a:xfrm>
            <a:off x="10364018" y="5757224"/>
            <a:ext cx="1631434" cy="778360"/>
            <a:chOff x="8464489" y="2534822"/>
            <a:chExt cx="1610123" cy="1413420"/>
          </a:xfrm>
          <a:noFill/>
        </p:grpSpPr>
        <p:sp>
          <p:nvSpPr>
            <p:cNvPr id="151" name="Rectangle 150">
              <a:extLst>
                <a:ext uri="{FF2B5EF4-FFF2-40B4-BE49-F238E27FC236}">
                  <a16:creationId xmlns:a16="http://schemas.microsoft.com/office/drawing/2014/main" id="{DAB1A4A9-6D70-2141-B54C-D07C967DEE8D}"/>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2" name="Straight Connector 151">
              <a:extLst>
                <a:ext uri="{FF2B5EF4-FFF2-40B4-BE49-F238E27FC236}">
                  <a16:creationId xmlns:a16="http://schemas.microsoft.com/office/drawing/2014/main" id="{65B19D3B-8589-0442-A3B3-F6107689433E}"/>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53FDC8-4011-0F4E-B489-9B85FB705C0B}"/>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54" name="Rectangle 153">
              <a:extLst>
                <a:ext uri="{FF2B5EF4-FFF2-40B4-BE49-F238E27FC236}">
                  <a16:creationId xmlns:a16="http://schemas.microsoft.com/office/drawing/2014/main" id="{88A4AB31-0E4B-604F-BAA9-6A6D5FCC097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55" name="Straight Connector 154">
              <a:extLst>
                <a:ext uri="{FF2B5EF4-FFF2-40B4-BE49-F238E27FC236}">
                  <a16:creationId xmlns:a16="http://schemas.microsoft.com/office/drawing/2014/main" id="{564892F1-A64D-6741-9763-F6FD7EFC5B18}"/>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627649C7-B2D3-8A40-9A8B-EF4B1E1F4D88}"/>
              </a:ext>
            </a:extLst>
          </p:cNvPr>
          <p:cNvCxnSpPr>
            <a:cxnSpLocks/>
          </p:cNvCxnSpPr>
          <p:nvPr/>
        </p:nvCxnSpPr>
        <p:spPr>
          <a:xfrm>
            <a:off x="9300767" y="4427249"/>
            <a:ext cx="1305743" cy="0"/>
          </a:xfrm>
          <a:prstGeom prst="straightConnector1">
            <a:avLst/>
          </a:prstGeom>
          <a:noFill/>
          <a:ln w="12700" cap="flat" cmpd="sng" algn="ctr">
            <a:solidFill>
              <a:schemeClr val="tx2">
                <a:lumMod val="60000"/>
                <a:lumOff val="40000"/>
              </a:schemeClr>
            </a:solidFill>
            <a:prstDash val="solid"/>
            <a:tailEnd type="none"/>
          </a:ln>
          <a:effectLst/>
        </p:spPr>
      </p:cxnSp>
    </p:spTree>
    <p:extLst>
      <p:ext uri="{BB962C8B-B14F-4D97-AF65-F5344CB8AC3E}">
        <p14:creationId xmlns:p14="http://schemas.microsoft.com/office/powerpoint/2010/main" val="284669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12730" y="1931143"/>
            <a:ext cx="5471159" cy="4570482"/>
          </a:xfrm>
        </p:spPr>
        <p:txBody>
          <a:bodyPr/>
          <a:lstStyle/>
          <a:p>
            <a:pPr marL="0" lvl="1">
              <a:lnSpc>
                <a:spcPct val="100000"/>
              </a:lnSpc>
              <a:spcBef>
                <a:spcPts val="600"/>
              </a:spcBef>
            </a:pPr>
            <a:r>
              <a:rPr lang="en-US" sz="1600">
                <a:solidFill>
                  <a:srgbClr val="000000"/>
                </a:solidFill>
              </a:rPr>
              <a:t>Compute pool instances query partitions from external data sources in parallel</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instances work together to perform cross-partition aggregations and sorts</a:t>
            </a:r>
          </a:p>
          <a:p>
            <a:pPr marL="0" lvl="1">
              <a:lnSpc>
                <a:spcPct val="100000"/>
              </a:lnSpc>
              <a:spcBef>
                <a:spcPts val="600"/>
              </a:spcBef>
            </a:pPr>
            <a:endParaRPr lang="en-US">
              <a:solidFill>
                <a:srgbClr val="000000"/>
              </a:solidFill>
            </a:endParaRPr>
          </a:p>
          <a:p>
            <a:pPr marL="0" lvl="1">
              <a:lnSpc>
                <a:spcPct val="100000"/>
              </a:lnSpc>
              <a:spcBef>
                <a:spcPts val="600"/>
              </a:spcBef>
            </a:pPr>
            <a:r>
              <a:rPr lang="en-US">
                <a:solidFill>
                  <a:srgbClr val="000000"/>
                </a:solidFill>
              </a:rPr>
              <a:t>Compute pool offloads query execution from the master instance and provide scale-out compute capacity</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works over data pool, storage pool, or external data sources</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is stateless and can be scaled up/down as needed</a:t>
            </a:r>
          </a:p>
          <a:p>
            <a:pPr marL="0" lvl="1">
              <a:lnSpc>
                <a:spcPct val="100000"/>
              </a:lnSpc>
              <a:spcBef>
                <a:spcPts val="600"/>
              </a:spcBef>
            </a:pPr>
            <a:endParaRPr lang="en-US">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Boost performance with compute pools</a:t>
            </a:r>
          </a:p>
        </p:txBody>
      </p:sp>
      <p:sp>
        <p:nvSpPr>
          <p:cNvPr id="104" name="Rectangle 103">
            <a:extLst>
              <a:ext uri="{FF2B5EF4-FFF2-40B4-BE49-F238E27FC236}">
                <a16:creationId xmlns:a16="http://schemas.microsoft.com/office/drawing/2014/main" id="{F7311E93-38B6-DF49-9E00-7C8E76F028F1}"/>
              </a:ext>
            </a:extLst>
          </p:cNvPr>
          <p:cNvSpPr/>
          <p:nvPr/>
        </p:nvSpPr>
        <p:spPr bwMode="auto">
          <a:xfrm>
            <a:off x="6096000" y="6674"/>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cxnSp>
        <p:nvCxnSpPr>
          <p:cNvPr id="105" name="Straight Arrow Connector 104">
            <a:extLst>
              <a:ext uri="{FF2B5EF4-FFF2-40B4-BE49-F238E27FC236}">
                <a16:creationId xmlns:a16="http://schemas.microsoft.com/office/drawing/2014/main" id="{4CA0652A-0F49-ED41-9510-927B9750F284}"/>
              </a:ext>
            </a:extLst>
          </p:cNvPr>
          <p:cNvCxnSpPr>
            <a:cxnSpLocks/>
          </p:cNvCxnSpPr>
          <p:nvPr/>
        </p:nvCxnSpPr>
        <p:spPr>
          <a:xfrm>
            <a:off x="8140106"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7" name="Straight Arrow Connector 106">
            <a:extLst>
              <a:ext uri="{FF2B5EF4-FFF2-40B4-BE49-F238E27FC236}">
                <a16:creationId xmlns:a16="http://schemas.microsoft.com/office/drawing/2014/main" id="{43EEDC58-5E60-0341-BA0F-EA3E69F16291}"/>
              </a:ext>
            </a:extLst>
          </p:cNvPr>
          <p:cNvCxnSpPr>
            <a:cxnSpLocks/>
          </p:cNvCxnSpPr>
          <p:nvPr/>
        </p:nvCxnSpPr>
        <p:spPr>
          <a:xfrm>
            <a:off x="10448917"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8" name="Straight Arrow Connector 107">
            <a:extLst>
              <a:ext uri="{FF2B5EF4-FFF2-40B4-BE49-F238E27FC236}">
                <a16:creationId xmlns:a16="http://schemas.microsoft.com/office/drawing/2014/main" id="{0926809F-E5DA-C244-A63C-ADB5588E8BA6}"/>
              </a:ext>
            </a:extLst>
          </p:cNvPr>
          <p:cNvCxnSpPr>
            <a:cxnSpLocks/>
          </p:cNvCxnSpPr>
          <p:nvPr/>
        </p:nvCxnSpPr>
        <p:spPr>
          <a:xfrm>
            <a:off x="8134790" y="312768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109" name="Rectangle 108">
            <a:extLst>
              <a:ext uri="{FF2B5EF4-FFF2-40B4-BE49-F238E27FC236}">
                <a16:creationId xmlns:a16="http://schemas.microsoft.com/office/drawing/2014/main" id="{10B2A8ED-9136-5641-BE12-8C62DC4AD272}"/>
              </a:ext>
            </a:extLst>
          </p:cNvPr>
          <p:cNvSpPr/>
          <p:nvPr/>
        </p:nvSpPr>
        <p:spPr>
          <a:xfrm>
            <a:off x="7551135" y="3383819"/>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tx2"/>
                </a:solidFill>
                <a:effectLst/>
                <a:uLnTx/>
                <a:uFillTx/>
                <a:cs typeface="Segoe UI Semibold" panose="020B0502040204020203" pitchFamily="34" charset="0"/>
              </a:rPr>
              <a:t>Scale-out data pool</a:t>
            </a:r>
          </a:p>
        </p:txBody>
      </p:sp>
      <p:sp>
        <p:nvSpPr>
          <p:cNvPr id="110" name="Rectangle: Rounded Corners 56">
            <a:extLst>
              <a:ext uri="{FF2B5EF4-FFF2-40B4-BE49-F238E27FC236}">
                <a16:creationId xmlns:a16="http://schemas.microsoft.com/office/drawing/2014/main" id="{41F27B66-B6BC-0040-80DB-9E11F9C272D2}"/>
              </a:ext>
            </a:extLst>
          </p:cNvPr>
          <p:cNvSpPr/>
          <p:nvPr/>
        </p:nvSpPr>
        <p:spPr>
          <a:xfrm>
            <a:off x="8726092" y="517064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111" name="Rectangle: Rounded Corners 103">
            <a:extLst>
              <a:ext uri="{FF2B5EF4-FFF2-40B4-BE49-F238E27FC236}">
                <a16:creationId xmlns:a16="http://schemas.microsoft.com/office/drawing/2014/main" id="{49D3C080-79F8-B948-956B-E420D11F1FA6}"/>
              </a:ext>
            </a:extLst>
          </p:cNvPr>
          <p:cNvSpPr/>
          <p:nvPr/>
        </p:nvSpPr>
        <p:spPr>
          <a:xfrm>
            <a:off x="10023700" y="517028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112" name="Straight Arrow Connector 111">
            <a:extLst>
              <a:ext uri="{FF2B5EF4-FFF2-40B4-BE49-F238E27FC236}">
                <a16:creationId xmlns:a16="http://schemas.microsoft.com/office/drawing/2014/main" id="{B91BF4FA-A3FC-FC44-A3AB-E0B78A251C3B}"/>
              </a:ext>
            </a:extLst>
          </p:cNvPr>
          <p:cNvCxnSpPr>
            <a:cxnSpLocks/>
          </p:cNvCxnSpPr>
          <p:nvPr/>
        </p:nvCxnSpPr>
        <p:spPr>
          <a:xfrm>
            <a:off x="8145498" y="4889376"/>
            <a:ext cx="0" cy="69914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14" name="Rectangle 113">
            <a:extLst>
              <a:ext uri="{FF2B5EF4-FFF2-40B4-BE49-F238E27FC236}">
                <a16:creationId xmlns:a16="http://schemas.microsoft.com/office/drawing/2014/main" id="{A93506F4-C75D-ED4C-866D-F505656CEDB6}"/>
              </a:ext>
            </a:extLst>
          </p:cNvPr>
          <p:cNvSpPr/>
          <p:nvPr/>
        </p:nvSpPr>
        <p:spPr>
          <a:xfrm>
            <a:off x="7797393" y="4250524"/>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1</a:t>
            </a:r>
          </a:p>
        </p:txBody>
      </p:sp>
      <p:sp>
        <p:nvSpPr>
          <p:cNvPr id="115" name="Rectangle 114">
            <a:extLst>
              <a:ext uri="{FF2B5EF4-FFF2-40B4-BE49-F238E27FC236}">
                <a16:creationId xmlns:a16="http://schemas.microsoft.com/office/drawing/2014/main" id="{124A580C-FD56-404C-9A38-61AA05204D11}"/>
              </a:ext>
            </a:extLst>
          </p:cNvPr>
          <p:cNvSpPr/>
          <p:nvPr/>
        </p:nvSpPr>
        <p:spPr>
          <a:xfrm>
            <a:off x="10086676" y="4245017"/>
            <a:ext cx="670120"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n</a:t>
            </a:r>
          </a:p>
        </p:txBody>
      </p:sp>
      <p:sp>
        <p:nvSpPr>
          <p:cNvPr id="116" name="Rectangle 115">
            <a:extLst>
              <a:ext uri="{FF2B5EF4-FFF2-40B4-BE49-F238E27FC236}">
                <a16:creationId xmlns:a16="http://schemas.microsoft.com/office/drawing/2014/main" id="{A3E33BB0-867D-F342-B933-C1233ABCEC83}"/>
              </a:ext>
            </a:extLst>
          </p:cNvPr>
          <p:cNvSpPr/>
          <p:nvPr/>
        </p:nvSpPr>
        <p:spPr>
          <a:xfrm>
            <a:off x="8943238" y="4245017"/>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2</a:t>
            </a:r>
          </a:p>
        </p:txBody>
      </p:sp>
      <p:sp>
        <p:nvSpPr>
          <p:cNvPr id="117" name="Freeform: Shape 829">
            <a:extLst>
              <a:ext uri="{FF2B5EF4-FFF2-40B4-BE49-F238E27FC236}">
                <a16:creationId xmlns:a16="http://schemas.microsoft.com/office/drawing/2014/main" id="{81DF5CFE-09B3-3C49-8AA1-699D219A500D}"/>
              </a:ext>
            </a:extLst>
          </p:cNvPr>
          <p:cNvSpPr/>
          <p:nvPr/>
        </p:nvSpPr>
        <p:spPr bwMode="auto">
          <a:xfrm>
            <a:off x="7942003" y="3721594"/>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8" name="Freeform: Shape 829">
            <a:extLst>
              <a:ext uri="{FF2B5EF4-FFF2-40B4-BE49-F238E27FC236}">
                <a16:creationId xmlns:a16="http://schemas.microsoft.com/office/drawing/2014/main" id="{0B55434B-CA91-C24F-BBFA-30E6862683C8}"/>
              </a:ext>
            </a:extLst>
          </p:cNvPr>
          <p:cNvSpPr/>
          <p:nvPr/>
        </p:nvSpPr>
        <p:spPr bwMode="auto">
          <a:xfrm>
            <a:off x="9097290" y="371608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ADD0FFF6-7FAE-BC44-9853-06C6109C50A5}"/>
              </a:ext>
            </a:extLst>
          </p:cNvPr>
          <p:cNvSpPr/>
          <p:nvPr/>
        </p:nvSpPr>
        <p:spPr bwMode="auto">
          <a:xfrm>
            <a:off x="10254414" y="372370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6C71645-5D8F-D448-B3E3-92702B9ABD47}"/>
              </a:ext>
            </a:extLst>
          </p:cNvPr>
          <p:cNvCxnSpPr>
            <a:cxnSpLocks/>
          </p:cNvCxnSpPr>
          <p:nvPr/>
        </p:nvCxnSpPr>
        <p:spPr>
          <a:xfrm flipV="1">
            <a:off x="9300590" y="4500694"/>
            <a:ext cx="0" cy="38868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1" name="Straight Arrow Connector 120">
            <a:extLst>
              <a:ext uri="{FF2B5EF4-FFF2-40B4-BE49-F238E27FC236}">
                <a16:creationId xmlns:a16="http://schemas.microsoft.com/office/drawing/2014/main" id="{421E6627-DE9A-D547-8877-87B51F9B5A99}"/>
              </a:ext>
            </a:extLst>
          </p:cNvPr>
          <p:cNvCxnSpPr>
            <a:cxnSpLocks/>
          </p:cNvCxnSpPr>
          <p:nvPr/>
        </p:nvCxnSpPr>
        <p:spPr>
          <a:xfrm>
            <a:off x="8140106" y="4732637"/>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2" name="Straight Arrow Connector 121">
            <a:extLst>
              <a:ext uri="{FF2B5EF4-FFF2-40B4-BE49-F238E27FC236}">
                <a16:creationId xmlns:a16="http://schemas.microsoft.com/office/drawing/2014/main" id="{0872929D-4B6C-DF47-AF38-0C4765559A6E}"/>
              </a:ext>
            </a:extLst>
          </p:cNvPr>
          <p:cNvCxnSpPr>
            <a:cxnSpLocks/>
          </p:cNvCxnSpPr>
          <p:nvPr/>
        </p:nvCxnSpPr>
        <p:spPr>
          <a:xfrm flipV="1">
            <a:off x="8145997"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3" name="Straight Arrow Connector 122">
            <a:extLst>
              <a:ext uri="{FF2B5EF4-FFF2-40B4-BE49-F238E27FC236}">
                <a16:creationId xmlns:a16="http://schemas.microsoft.com/office/drawing/2014/main" id="{6D33F9C8-8559-814D-AF01-48AE91DE144A}"/>
              </a:ext>
            </a:extLst>
          </p:cNvPr>
          <p:cNvCxnSpPr>
            <a:cxnSpLocks/>
          </p:cNvCxnSpPr>
          <p:nvPr/>
        </p:nvCxnSpPr>
        <p:spPr>
          <a:xfrm flipV="1">
            <a:off x="10445742"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124" name="Group 123">
            <a:extLst>
              <a:ext uri="{FF2B5EF4-FFF2-40B4-BE49-F238E27FC236}">
                <a16:creationId xmlns:a16="http://schemas.microsoft.com/office/drawing/2014/main" id="{DFA40EFB-3790-6145-BFC7-B99D291E16B7}"/>
              </a:ext>
            </a:extLst>
          </p:cNvPr>
          <p:cNvGrpSpPr/>
          <p:nvPr/>
        </p:nvGrpSpPr>
        <p:grpSpPr>
          <a:xfrm>
            <a:off x="7683045" y="31943"/>
            <a:ext cx="424707" cy="411481"/>
            <a:chOff x="4551395" y="1442147"/>
            <a:chExt cx="424707" cy="411481"/>
          </a:xfrm>
        </p:grpSpPr>
        <p:grpSp>
          <p:nvGrpSpPr>
            <p:cNvPr id="125" name="Group 124">
              <a:extLst>
                <a:ext uri="{FF2B5EF4-FFF2-40B4-BE49-F238E27FC236}">
                  <a16:creationId xmlns:a16="http://schemas.microsoft.com/office/drawing/2014/main" id="{F7244CB1-E3E2-5E49-B2BB-642E79AD9B78}"/>
                </a:ext>
              </a:extLst>
            </p:cNvPr>
            <p:cNvGrpSpPr/>
            <p:nvPr/>
          </p:nvGrpSpPr>
          <p:grpSpPr>
            <a:xfrm>
              <a:off x="4551395" y="1442147"/>
              <a:ext cx="424707" cy="411481"/>
              <a:chOff x="4825203" y="4636641"/>
              <a:chExt cx="484632" cy="485997"/>
            </a:xfrm>
            <a:solidFill>
              <a:schemeClr val="bg2"/>
            </a:solidFill>
          </p:grpSpPr>
          <p:grpSp>
            <p:nvGrpSpPr>
              <p:cNvPr id="132" name="Group 131">
                <a:extLst>
                  <a:ext uri="{FF2B5EF4-FFF2-40B4-BE49-F238E27FC236}">
                    <a16:creationId xmlns:a16="http://schemas.microsoft.com/office/drawing/2014/main" id="{24AA8E02-8B2B-8D45-8DCE-74832C22E627}"/>
                  </a:ext>
                </a:extLst>
              </p:cNvPr>
              <p:cNvGrpSpPr/>
              <p:nvPr/>
            </p:nvGrpSpPr>
            <p:grpSpPr>
              <a:xfrm>
                <a:off x="4825203" y="4636641"/>
                <a:ext cx="484632" cy="485997"/>
                <a:chOff x="2107244" y="1575258"/>
                <a:chExt cx="310993" cy="264555"/>
              </a:xfrm>
              <a:grpFill/>
            </p:grpSpPr>
            <p:sp>
              <p:nvSpPr>
                <p:cNvPr id="134" name="Rectangle 9">
                  <a:extLst>
                    <a:ext uri="{FF2B5EF4-FFF2-40B4-BE49-F238E27FC236}">
                      <a16:creationId xmlns:a16="http://schemas.microsoft.com/office/drawing/2014/main" id="{609B156F-0D78-754D-AEF8-672FDCDB5CF3}"/>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35" name="Line 10">
                  <a:extLst>
                    <a:ext uri="{FF2B5EF4-FFF2-40B4-BE49-F238E27FC236}">
                      <a16:creationId xmlns:a16="http://schemas.microsoft.com/office/drawing/2014/main" id="{AA98B818-3B6D-2B4F-B138-F9A8EAAA9124}"/>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133" name="Oval 132">
                <a:extLst>
                  <a:ext uri="{FF2B5EF4-FFF2-40B4-BE49-F238E27FC236}">
                    <a16:creationId xmlns:a16="http://schemas.microsoft.com/office/drawing/2014/main" id="{92DA46BD-D66E-FB4F-8CE0-91E77A09192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126" name="Freeform 5">
              <a:extLst>
                <a:ext uri="{FF2B5EF4-FFF2-40B4-BE49-F238E27FC236}">
                  <a16:creationId xmlns:a16="http://schemas.microsoft.com/office/drawing/2014/main" id="{F6A51885-9697-A042-B1DF-44E2D183952B}"/>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127" name="Group 126">
              <a:extLst>
                <a:ext uri="{FF2B5EF4-FFF2-40B4-BE49-F238E27FC236}">
                  <a16:creationId xmlns:a16="http://schemas.microsoft.com/office/drawing/2014/main" id="{49733185-A6C4-AA4C-93A8-CB3FCCE0B748}"/>
                </a:ext>
              </a:extLst>
            </p:cNvPr>
            <p:cNvGrpSpPr/>
            <p:nvPr/>
          </p:nvGrpSpPr>
          <p:grpSpPr>
            <a:xfrm>
              <a:off x="4689811" y="1615115"/>
              <a:ext cx="142400" cy="165421"/>
              <a:chOff x="4689811" y="1615115"/>
              <a:chExt cx="142400" cy="176352"/>
            </a:xfrm>
          </p:grpSpPr>
          <p:sp>
            <p:nvSpPr>
              <p:cNvPr id="128" name="Rectangle 6">
                <a:extLst>
                  <a:ext uri="{FF2B5EF4-FFF2-40B4-BE49-F238E27FC236}">
                    <a16:creationId xmlns:a16="http://schemas.microsoft.com/office/drawing/2014/main" id="{F906689C-9246-D14C-AB5F-FC16384FB229}"/>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29" name="Rectangle 7">
                <a:extLst>
                  <a:ext uri="{FF2B5EF4-FFF2-40B4-BE49-F238E27FC236}">
                    <a16:creationId xmlns:a16="http://schemas.microsoft.com/office/drawing/2014/main" id="{8F49064E-E8B7-7948-9CB8-92C8E319CBA9}"/>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0" name="Rectangle 8">
                <a:extLst>
                  <a:ext uri="{FF2B5EF4-FFF2-40B4-BE49-F238E27FC236}">
                    <a16:creationId xmlns:a16="http://schemas.microsoft.com/office/drawing/2014/main" id="{36A3EE93-EF99-FD46-ABA9-82483C94677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1" name="Rectangle 8">
                <a:extLst>
                  <a:ext uri="{FF2B5EF4-FFF2-40B4-BE49-F238E27FC236}">
                    <a16:creationId xmlns:a16="http://schemas.microsoft.com/office/drawing/2014/main" id="{8E39A422-3BC9-3048-A9D6-E5BDA0BD8C53}"/>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136" name="Rectangle 135">
            <a:extLst>
              <a:ext uri="{FF2B5EF4-FFF2-40B4-BE49-F238E27FC236}">
                <a16:creationId xmlns:a16="http://schemas.microsoft.com/office/drawing/2014/main" id="{F1B3828D-5DEB-1943-A4FC-9FF53939D6ED}"/>
              </a:ext>
            </a:extLst>
          </p:cNvPr>
          <p:cNvSpPr/>
          <p:nvPr/>
        </p:nvSpPr>
        <p:spPr bwMode="auto">
          <a:xfrm>
            <a:off x="7563429" y="744536"/>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a:t>
            </a:r>
          </a:p>
        </p:txBody>
      </p:sp>
      <p:sp>
        <p:nvSpPr>
          <p:cNvPr id="137" name="TextBox 136">
            <a:extLst>
              <a:ext uri="{FF2B5EF4-FFF2-40B4-BE49-F238E27FC236}">
                <a16:creationId xmlns:a16="http://schemas.microsoft.com/office/drawing/2014/main" id="{16B137BB-1092-2141-B26F-F7C6FC213824}"/>
              </a:ext>
            </a:extLst>
          </p:cNvPr>
          <p:cNvSpPr txBox="1"/>
          <p:nvPr/>
        </p:nvSpPr>
        <p:spPr>
          <a:xfrm>
            <a:off x="8705890" y="518572"/>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138" name="Connector: Elbow 17">
            <a:extLst>
              <a:ext uri="{FF2B5EF4-FFF2-40B4-BE49-F238E27FC236}">
                <a16:creationId xmlns:a16="http://schemas.microsoft.com/office/drawing/2014/main" id="{CC2BB4A2-1414-3945-A8EA-E274746B3423}"/>
              </a:ext>
            </a:extLst>
          </p:cNvPr>
          <p:cNvCxnSpPr>
            <a:cxnSpLocks/>
          </p:cNvCxnSpPr>
          <p:nvPr/>
        </p:nvCxnSpPr>
        <p:spPr>
          <a:xfrm>
            <a:off x="840628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24">
            <a:extLst>
              <a:ext uri="{FF2B5EF4-FFF2-40B4-BE49-F238E27FC236}">
                <a16:creationId xmlns:a16="http://schemas.microsoft.com/office/drawing/2014/main" id="{34212D47-EA17-2046-878F-317A70F8661D}"/>
              </a:ext>
            </a:extLst>
          </p:cNvPr>
          <p:cNvCxnSpPr>
            <a:cxnSpLocks/>
          </p:cNvCxnSpPr>
          <p:nvPr/>
        </p:nvCxnSpPr>
        <p:spPr>
          <a:xfrm flipH="1">
            <a:off x="930332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13D48203-C30B-E14C-A466-852B1AEF3394}"/>
              </a:ext>
            </a:extLst>
          </p:cNvPr>
          <p:cNvSpPr/>
          <p:nvPr/>
        </p:nvSpPr>
        <p:spPr bwMode="auto">
          <a:xfrm>
            <a:off x="7769765" y="1089401"/>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141" name="Group 140">
            <a:extLst>
              <a:ext uri="{FF2B5EF4-FFF2-40B4-BE49-F238E27FC236}">
                <a16:creationId xmlns:a16="http://schemas.microsoft.com/office/drawing/2014/main" id="{72DAB4E5-B7A3-E449-A354-A4D602F9F448}"/>
              </a:ext>
            </a:extLst>
          </p:cNvPr>
          <p:cNvGrpSpPr/>
          <p:nvPr/>
        </p:nvGrpSpPr>
        <p:grpSpPr>
          <a:xfrm>
            <a:off x="10495202" y="31943"/>
            <a:ext cx="424707" cy="411481"/>
            <a:chOff x="7157554" y="1735934"/>
            <a:chExt cx="397423" cy="398542"/>
          </a:xfrm>
        </p:grpSpPr>
        <p:grpSp>
          <p:nvGrpSpPr>
            <p:cNvPr id="142" name="Group 141">
              <a:extLst>
                <a:ext uri="{FF2B5EF4-FFF2-40B4-BE49-F238E27FC236}">
                  <a16:creationId xmlns:a16="http://schemas.microsoft.com/office/drawing/2014/main" id="{AC32B9F0-FA08-2D40-B158-4D29F540DC25}"/>
                </a:ext>
              </a:extLst>
            </p:cNvPr>
            <p:cNvGrpSpPr/>
            <p:nvPr/>
          </p:nvGrpSpPr>
          <p:grpSpPr>
            <a:xfrm>
              <a:off x="7157554" y="1735934"/>
              <a:ext cx="397423" cy="398542"/>
              <a:chOff x="2107244" y="1575258"/>
              <a:chExt cx="310993" cy="264555"/>
            </a:xfrm>
            <a:solidFill>
              <a:srgbClr val="0078D7"/>
            </a:solidFill>
          </p:grpSpPr>
          <p:sp>
            <p:nvSpPr>
              <p:cNvPr id="147" name="Rectangle 9">
                <a:extLst>
                  <a:ext uri="{FF2B5EF4-FFF2-40B4-BE49-F238E27FC236}">
                    <a16:creationId xmlns:a16="http://schemas.microsoft.com/office/drawing/2014/main" id="{3DBCF954-6093-0B49-A19B-0DA7FFE865C6}"/>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48" name="Line 10">
                <a:extLst>
                  <a:ext uri="{FF2B5EF4-FFF2-40B4-BE49-F238E27FC236}">
                    <a16:creationId xmlns:a16="http://schemas.microsoft.com/office/drawing/2014/main" id="{53D80EAC-0483-A540-8E95-2CD03226F01A}"/>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143" name="Group 142">
              <a:extLst>
                <a:ext uri="{FF2B5EF4-FFF2-40B4-BE49-F238E27FC236}">
                  <a16:creationId xmlns:a16="http://schemas.microsoft.com/office/drawing/2014/main" id="{7A118B29-C272-0745-BFA9-13A02F83C917}"/>
                </a:ext>
              </a:extLst>
            </p:cNvPr>
            <p:cNvGrpSpPr/>
            <p:nvPr/>
          </p:nvGrpSpPr>
          <p:grpSpPr>
            <a:xfrm>
              <a:off x="7264761" y="1903738"/>
              <a:ext cx="191394" cy="180132"/>
              <a:chOff x="2202934" y="1701907"/>
              <a:chExt cx="95690" cy="90061"/>
            </a:xfrm>
            <a:solidFill>
              <a:srgbClr val="50E6FF"/>
            </a:solidFill>
          </p:grpSpPr>
          <p:sp useBgFill="1">
            <p:nvSpPr>
              <p:cNvPr id="145" name="Freeform 14">
                <a:extLst>
                  <a:ext uri="{FF2B5EF4-FFF2-40B4-BE49-F238E27FC236}">
                    <a16:creationId xmlns:a16="http://schemas.microsoft.com/office/drawing/2014/main" id="{A266627A-582F-A645-A0C0-705A2E24BFD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146" name="Line 15">
                <a:extLst>
                  <a:ext uri="{FF2B5EF4-FFF2-40B4-BE49-F238E27FC236}">
                    <a16:creationId xmlns:a16="http://schemas.microsoft.com/office/drawing/2014/main" id="{C0FA29D3-703D-9344-BB2F-7491397F8170}"/>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144" name="Oval 143">
              <a:extLst>
                <a:ext uri="{FF2B5EF4-FFF2-40B4-BE49-F238E27FC236}">
                  <a16:creationId xmlns:a16="http://schemas.microsoft.com/office/drawing/2014/main" id="{1C4F73DA-8EB0-3049-B583-3B75B9C3F176}"/>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49" name="Straight Arrow Connector 148">
            <a:extLst>
              <a:ext uri="{FF2B5EF4-FFF2-40B4-BE49-F238E27FC236}">
                <a16:creationId xmlns:a16="http://schemas.microsoft.com/office/drawing/2014/main" id="{7E9A2E88-B59D-8149-9D11-CC8DDB4CF05E}"/>
              </a:ext>
            </a:extLst>
          </p:cNvPr>
          <p:cNvCxnSpPr>
            <a:cxnSpLocks/>
          </p:cNvCxnSpPr>
          <p:nvPr/>
        </p:nvCxnSpPr>
        <p:spPr>
          <a:xfrm>
            <a:off x="7622876"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0" name="Straight Arrow Connector 149">
            <a:extLst>
              <a:ext uri="{FF2B5EF4-FFF2-40B4-BE49-F238E27FC236}">
                <a16:creationId xmlns:a16="http://schemas.microsoft.com/office/drawing/2014/main" id="{520B0AB3-9F9F-7143-8AB6-D50C814A2023}"/>
              </a:ext>
            </a:extLst>
          </p:cNvPr>
          <p:cNvCxnSpPr>
            <a:cxnSpLocks/>
          </p:cNvCxnSpPr>
          <p:nvPr/>
        </p:nvCxnSpPr>
        <p:spPr>
          <a:xfrm>
            <a:off x="9649243"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1" name="Straight Arrow Connector 150">
            <a:extLst>
              <a:ext uri="{FF2B5EF4-FFF2-40B4-BE49-F238E27FC236}">
                <a16:creationId xmlns:a16="http://schemas.microsoft.com/office/drawing/2014/main" id="{AAD46D4B-C7B4-C143-8FDD-BC953E00AE1B}"/>
              </a:ext>
            </a:extLst>
          </p:cNvPr>
          <p:cNvCxnSpPr>
            <a:cxnSpLocks/>
          </p:cNvCxnSpPr>
          <p:nvPr/>
        </p:nvCxnSpPr>
        <p:spPr>
          <a:xfrm>
            <a:off x="11656372" y="5608504"/>
            <a:ext cx="0" cy="276265"/>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2" name="Straight Arrow Connector 151">
            <a:extLst>
              <a:ext uri="{FF2B5EF4-FFF2-40B4-BE49-F238E27FC236}">
                <a16:creationId xmlns:a16="http://schemas.microsoft.com/office/drawing/2014/main" id="{33293AF0-0360-DD43-97DD-807C3F942703}"/>
              </a:ext>
            </a:extLst>
          </p:cNvPr>
          <p:cNvCxnSpPr>
            <a:cxnSpLocks/>
          </p:cNvCxnSpPr>
          <p:nvPr/>
        </p:nvCxnSpPr>
        <p:spPr>
          <a:xfrm>
            <a:off x="7383498" y="5608504"/>
            <a:ext cx="427133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3" name="Straight Arrow Connector 152">
            <a:extLst>
              <a:ext uri="{FF2B5EF4-FFF2-40B4-BE49-F238E27FC236}">
                <a16:creationId xmlns:a16="http://schemas.microsoft.com/office/drawing/2014/main" id="{317F8068-FD68-A245-9173-01A8AC9C30C3}"/>
              </a:ext>
            </a:extLst>
          </p:cNvPr>
          <p:cNvCxnSpPr>
            <a:cxnSpLocks/>
          </p:cNvCxnSpPr>
          <p:nvPr/>
        </p:nvCxnSpPr>
        <p:spPr>
          <a:xfrm>
            <a:off x="8150511" y="4889376"/>
            <a:ext cx="3036951"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4" name="Straight Arrow Connector 153">
            <a:extLst>
              <a:ext uri="{FF2B5EF4-FFF2-40B4-BE49-F238E27FC236}">
                <a16:creationId xmlns:a16="http://schemas.microsoft.com/office/drawing/2014/main" id="{1D10DD86-D3A1-C04A-88E7-C9EDE510B6FA}"/>
              </a:ext>
            </a:extLst>
          </p:cNvPr>
          <p:cNvCxnSpPr>
            <a:cxnSpLocks/>
          </p:cNvCxnSpPr>
          <p:nvPr/>
        </p:nvCxnSpPr>
        <p:spPr>
          <a:xfrm flipH="1">
            <a:off x="9299668" y="4842784"/>
            <a:ext cx="1845" cy="327865"/>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cxnSp>
        <p:nvCxnSpPr>
          <p:cNvPr id="155" name="Straight Arrow Connector 154">
            <a:extLst>
              <a:ext uri="{FF2B5EF4-FFF2-40B4-BE49-F238E27FC236}">
                <a16:creationId xmlns:a16="http://schemas.microsoft.com/office/drawing/2014/main" id="{9931AD04-6DA6-5146-B10B-3F91B3A1DB16}"/>
              </a:ext>
            </a:extLst>
          </p:cNvPr>
          <p:cNvCxnSpPr>
            <a:cxnSpLocks/>
          </p:cNvCxnSpPr>
          <p:nvPr/>
        </p:nvCxnSpPr>
        <p:spPr>
          <a:xfrm>
            <a:off x="10601821" y="4889376"/>
            <a:ext cx="1" cy="289877"/>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sp>
        <p:nvSpPr>
          <p:cNvPr id="156" name="Rectangle 155">
            <a:extLst>
              <a:ext uri="{FF2B5EF4-FFF2-40B4-BE49-F238E27FC236}">
                <a16:creationId xmlns:a16="http://schemas.microsoft.com/office/drawing/2014/main" id="{5EBF4F3E-AEAF-F346-BAC4-DF0EAB2777CC}"/>
              </a:ext>
            </a:extLst>
          </p:cNvPr>
          <p:cNvSpPr/>
          <p:nvPr/>
        </p:nvSpPr>
        <p:spPr>
          <a:xfrm>
            <a:off x="6260718" y="5765336"/>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7" name="Group 156">
            <a:extLst>
              <a:ext uri="{FF2B5EF4-FFF2-40B4-BE49-F238E27FC236}">
                <a16:creationId xmlns:a16="http://schemas.microsoft.com/office/drawing/2014/main" id="{5596B1F9-FC9D-0642-8B1E-6D8CC91AC90C}"/>
              </a:ext>
            </a:extLst>
          </p:cNvPr>
          <p:cNvGrpSpPr/>
          <p:nvPr/>
        </p:nvGrpSpPr>
        <p:grpSpPr>
          <a:xfrm>
            <a:off x="6352832" y="5926889"/>
            <a:ext cx="1631434" cy="778360"/>
            <a:chOff x="8464489" y="2534822"/>
            <a:chExt cx="1610123" cy="1413420"/>
          </a:xfrm>
          <a:noFill/>
        </p:grpSpPr>
        <p:sp>
          <p:nvSpPr>
            <p:cNvPr id="158" name="Rectangle 157">
              <a:extLst>
                <a:ext uri="{FF2B5EF4-FFF2-40B4-BE49-F238E27FC236}">
                  <a16:creationId xmlns:a16="http://schemas.microsoft.com/office/drawing/2014/main" id="{2C16F87A-2B1A-FC44-BB3F-2057C5202C93}"/>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9" name="Straight Connector 158">
              <a:extLst>
                <a:ext uri="{FF2B5EF4-FFF2-40B4-BE49-F238E27FC236}">
                  <a16:creationId xmlns:a16="http://schemas.microsoft.com/office/drawing/2014/main" id="{36E3A866-A1B4-CF49-8E4A-F79B18D70F6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78951D3-C732-3D42-AB41-9F10960524BA}"/>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1" name="Rectangle 160">
              <a:extLst>
                <a:ext uri="{FF2B5EF4-FFF2-40B4-BE49-F238E27FC236}">
                  <a16:creationId xmlns:a16="http://schemas.microsoft.com/office/drawing/2014/main" id="{44154E5B-B3D7-C143-85C3-C8F2B1FA33A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2" name="Straight Connector 161">
              <a:extLst>
                <a:ext uri="{FF2B5EF4-FFF2-40B4-BE49-F238E27FC236}">
                  <a16:creationId xmlns:a16="http://schemas.microsoft.com/office/drawing/2014/main" id="{B63D6D41-C9F2-8E4C-8F7A-EF80660CDB86}"/>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0E6CD68A-C746-E743-9626-349614D1F9CC}"/>
              </a:ext>
            </a:extLst>
          </p:cNvPr>
          <p:cNvSpPr/>
          <p:nvPr/>
        </p:nvSpPr>
        <p:spPr>
          <a:xfrm>
            <a:off x="8266311" y="5765335"/>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64" name="Group 163">
            <a:extLst>
              <a:ext uri="{FF2B5EF4-FFF2-40B4-BE49-F238E27FC236}">
                <a16:creationId xmlns:a16="http://schemas.microsoft.com/office/drawing/2014/main" id="{29891001-35A1-7540-BD32-15AA924BF100}"/>
              </a:ext>
            </a:extLst>
          </p:cNvPr>
          <p:cNvGrpSpPr/>
          <p:nvPr/>
        </p:nvGrpSpPr>
        <p:grpSpPr>
          <a:xfrm>
            <a:off x="8358425" y="5926888"/>
            <a:ext cx="1631434" cy="778360"/>
            <a:chOff x="8464489" y="2534822"/>
            <a:chExt cx="1610123" cy="1413420"/>
          </a:xfrm>
          <a:noFill/>
        </p:grpSpPr>
        <p:sp>
          <p:nvSpPr>
            <p:cNvPr id="165" name="Rectangle 164">
              <a:extLst>
                <a:ext uri="{FF2B5EF4-FFF2-40B4-BE49-F238E27FC236}">
                  <a16:creationId xmlns:a16="http://schemas.microsoft.com/office/drawing/2014/main" id="{668C3D6A-A5EC-1043-AD30-8E85A2BF2B95}"/>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66" name="Straight Connector 165">
              <a:extLst>
                <a:ext uri="{FF2B5EF4-FFF2-40B4-BE49-F238E27FC236}">
                  <a16:creationId xmlns:a16="http://schemas.microsoft.com/office/drawing/2014/main" id="{919DAAC3-A3D8-084F-9C24-2BC8FE22FE9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70A6FF60-9F62-984B-90F2-5E453194242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8" name="Rectangle 167">
              <a:extLst>
                <a:ext uri="{FF2B5EF4-FFF2-40B4-BE49-F238E27FC236}">
                  <a16:creationId xmlns:a16="http://schemas.microsoft.com/office/drawing/2014/main" id="{168C06BD-3B0F-D044-AF78-B08C1386CE4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9" name="Straight Connector 168">
              <a:extLst>
                <a:ext uri="{FF2B5EF4-FFF2-40B4-BE49-F238E27FC236}">
                  <a16:creationId xmlns:a16="http://schemas.microsoft.com/office/drawing/2014/main" id="{AF2B73EA-6F19-8146-AA78-41361812A555}"/>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C14C7E52-4282-D544-97C6-9B2EC4B0ADD1}"/>
              </a:ext>
            </a:extLst>
          </p:cNvPr>
          <p:cNvSpPr/>
          <p:nvPr/>
        </p:nvSpPr>
        <p:spPr>
          <a:xfrm>
            <a:off x="10271904" y="5765334"/>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71" name="Group 170">
            <a:extLst>
              <a:ext uri="{FF2B5EF4-FFF2-40B4-BE49-F238E27FC236}">
                <a16:creationId xmlns:a16="http://schemas.microsoft.com/office/drawing/2014/main" id="{ECAF2A8B-5CBE-D042-A2C5-1395A16C3BAD}"/>
              </a:ext>
            </a:extLst>
          </p:cNvPr>
          <p:cNvGrpSpPr/>
          <p:nvPr/>
        </p:nvGrpSpPr>
        <p:grpSpPr>
          <a:xfrm>
            <a:off x="10364018" y="5926887"/>
            <a:ext cx="1631434" cy="778360"/>
            <a:chOff x="8464489" y="2534822"/>
            <a:chExt cx="1610123" cy="1413420"/>
          </a:xfrm>
          <a:noFill/>
        </p:grpSpPr>
        <p:sp>
          <p:nvSpPr>
            <p:cNvPr id="172" name="Rectangle 171">
              <a:extLst>
                <a:ext uri="{FF2B5EF4-FFF2-40B4-BE49-F238E27FC236}">
                  <a16:creationId xmlns:a16="http://schemas.microsoft.com/office/drawing/2014/main" id="{98A649AF-DE32-D042-9F0F-796C69AB7C78}"/>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73" name="Straight Connector 172">
              <a:extLst>
                <a:ext uri="{FF2B5EF4-FFF2-40B4-BE49-F238E27FC236}">
                  <a16:creationId xmlns:a16="http://schemas.microsoft.com/office/drawing/2014/main" id="{B3D98CDF-DE84-3C49-BE13-03582FBBBAD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37429B54-EB6D-314D-AF35-B0F5400FF8A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75" name="Rectangle 174">
              <a:extLst>
                <a:ext uri="{FF2B5EF4-FFF2-40B4-BE49-F238E27FC236}">
                  <a16:creationId xmlns:a16="http://schemas.microsoft.com/office/drawing/2014/main" id="{A4CC59C6-D3F4-7F48-BE53-66A4644D255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76" name="Straight Connector 175">
              <a:extLst>
                <a:ext uri="{FF2B5EF4-FFF2-40B4-BE49-F238E27FC236}">
                  <a16:creationId xmlns:a16="http://schemas.microsoft.com/office/drawing/2014/main" id="{FB907461-50EC-B94B-B47E-37098B32E12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08FE38E-4AEE-6E4C-9093-DC9E0C6E72CA}"/>
              </a:ext>
            </a:extLst>
          </p:cNvPr>
          <p:cNvSpPr/>
          <p:nvPr/>
        </p:nvSpPr>
        <p:spPr>
          <a:xfrm>
            <a:off x="6608463" y="2052782"/>
            <a:ext cx="5270807" cy="707539"/>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rgbClr val="0078D7"/>
                </a:solidFill>
                <a:effectLst/>
                <a:uLnTx/>
                <a:uFillTx/>
                <a:cs typeface="Segoe UI Semibold" panose="020B0502040204020203" pitchFamily="34" charset="0"/>
              </a:rPr>
              <a:t>Scale-out compute pool</a:t>
            </a:r>
          </a:p>
        </p:txBody>
      </p:sp>
      <p:sp>
        <p:nvSpPr>
          <p:cNvPr id="38" name="Rectangle: Rounded Corners 103">
            <a:extLst>
              <a:ext uri="{FF2B5EF4-FFF2-40B4-BE49-F238E27FC236}">
                <a16:creationId xmlns:a16="http://schemas.microsoft.com/office/drawing/2014/main" id="{B83D3EA7-7367-B442-805E-7EC999EE80A6}"/>
              </a:ext>
            </a:extLst>
          </p:cNvPr>
          <p:cNvSpPr/>
          <p:nvPr/>
        </p:nvSpPr>
        <p:spPr>
          <a:xfrm>
            <a:off x="6712854"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39" name="Rectangle: Rounded Corners 103">
            <a:extLst>
              <a:ext uri="{FF2B5EF4-FFF2-40B4-BE49-F238E27FC236}">
                <a16:creationId xmlns:a16="http://schemas.microsoft.com/office/drawing/2014/main" id="{C9048602-6F98-7042-A39A-CDA751D750DB}"/>
              </a:ext>
            </a:extLst>
          </p:cNvPr>
          <p:cNvSpPr/>
          <p:nvPr/>
        </p:nvSpPr>
        <p:spPr>
          <a:xfrm>
            <a:off x="8016878"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0" name="Rectangle: Rounded Corners 103">
            <a:extLst>
              <a:ext uri="{FF2B5EF4-FFF2-40B4-BE49-F238E27FC236}">
                <a16:creationId xmlns:a16="http://schemas.microsoft.com/office/drawing/2014/main" id="{E9F8D794-BA39-0D42-9637-B10E30EFD814}"/>
              </a:ext>
            </a:extLst>
          </p:cNvPr>
          <p:cNvSpPr/>
          <p:nvPr/>
        </p:nvSpPr>
        <p:spPr>
          <a:xfrm>
            <a:off x="9320902"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1" name="Rectangle: Rounded Corners 103">
            <a:extLst>
              <a:ext uri="{FF2B5EF4-FFF2-40B4-BE49-F238E27FC236}">
                <a16:creationId xmlns:a16="http://schemas.microsoft.com/office/drawing/2014/main" id="{ED61A860-BC75-3F46-8978-517CDCC83433}"/>
              </a:ext>
            </a:extLst>
          </p:cNvPr>
          <p:cNvSpPr/>
          <p:nvPr/>
        </p:nvSpPr>
        <p:spPr>
          <a:xfrm>
            <a:off x="10624926"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cxnSp>
        <p:nvCxnSpPr>
          <p:cNvPr id="177" name="Straight Arrow Connector 176">
            <a:extLst>
              <a:ext uri="{FF2B5EF4-FFF2-40B4-BE49-F238E27FC236}">
                <a16:creationId xmlns:a16="http://schemas.microsoft.com/office/drawing/2014/main" id="{DCA85DA6-C299-4647-8442-A5E503A4FECB}"/>
              </a:ext>
            </a:extLst>
          </p:cNvPr>
          <p:cNvCxnSpPr>
            <a:cxnSpLocks/>
          </p:cNvCxnSpPr>
          <p:nvPr/>
        </p:nvCxnSpPr>
        <p:spPr>
          <a:xfrm>
            <a:off x="9334381"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78" name="Straight Arrow Connector 177">
            <a:extLst>
              <a:ext uri="{FF2B5EF4-FFF2-40B4-BE49-F238E27FC236}">
                <a16:creationId xmlns:a16="http://schemas.microsoft.com/office/drawing/2014/main" id="{316E1687-3269-694F-B065-4DCA85D4D6E6}"/>
              </a:ext>
            </a:extLst>
          </p:cNvPr>
          <p:cNvCxnSpPr>
            <a:cxnSpLocks/>
          </p:cNvCxnSpPr>
          <p:nvPr/>
        </p:nvCxnSpPr>
        <p:spPr>
          <a:xfrm>
            <a:off x="7239811" y="2965547"/>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79" name="Straight Arrow Connector 178">
            <a:extLst>
              <a:ext uri="{FF2B5EF4-FFF2-40B4-BE49-F238E27FC236}">
                <a16:creationId xmlns:a16="http://schemas.microsoft.com/office/drawing/2014/main" id="{D38C4025-EFF8-E443-8FEF-C0898AEE1315}"/>
              </a:ext>
            </a:extLst>
          </p:cNvPr>
          <p:cNvCxnSpPr>
            <a:cxnSpLocks/>
          </p:cNvCxnSpPr>
          <p:nvPr/>
        </p:nvCxnSpPr>
        <p:spPr>
          <a:xfrm flipV="1">
            <a:off x="72442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0" name="Straight Arrow Connector 179">
            <a:extLst>
              <a:ext uri="{FF2B5EF4-FFF2-40B4-BE49-F238E27FC236}">
                <a16:creationId xmlns:a16="http://schemas.microsoft.com/office/drawing/2014/main" id="{FCE8B442-9817-E342-B494-BDFA6B0916DB}"/>
              </a:ext>
            </a:extLst>
          </p:cNvPr>
          <p:cNvCxnSpPr>
            <a:cxnSpLocks/>
          </p:cNvCxnSpPr>
          <p:nvPr/>
        </p:nvCxnSpPr>
        <p:spPr>
          <a:xfrm flipV="1">
            <a:off x="85396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1" name="Straight Arrow Connector 180">
            <a:extLst>
              <a:ext uri="{FF2B5EF4-FFF2-40B4-BE49-F238E27FC236}">
                <a16:creationId xmlns:a16="http://schemas.microsoft.com/office/drawing/2014/main" id="{42273D67-8588-A149-BD8D-F1D7FFC4CFEC}"/>
              </a:ext>
            </a:extLst>
          </p:cNvPr>
          <p:cNvCxnSpPr>
            <a:cxnSpLocks/>
          </p:cNvCxnSpPr>
          <p:nvPr/>
        </p:nvCxnSpPr>
        <p:spPr>
          <a:xfrm flipV="1">
            <a:off x="9851164"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2" name="Straight Arrow Connector 181">
            <a:extLst>
              <a:ext uri="{FF2B5EF4-FFF2-40B4-BE49-F238E27FC236}">
                <a16:creationId xmlns:a16="http://schemas.microsoft.com/office/drawing/2014/main" id="{D7914A2B-F14F-EF41-8003-ED6F532804B8}"/>
              </a:ext>
            </a:extLst>
          </p:cNvPr>
          <p:cNvCxnSpPr>
            <a:cxnSpLocks/>
          </p:cNvCxnSpPr>
          <p:nvPr/>
        </p:nvCxnSpPr>
        <p:spPr>
          <a:xfrm flipV="1">
            <a:off x="11276627"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3" name="Straight Arrow Connector 182">
            <a:extLst>
              <a:ext uri="{FF2B5EF4-FFF2-40B4-BE49-F238E27FC236}">
                <a16:creationId xmlns:a16="http://schemas.microsoft.com/office/drawing/2014/main" id="{B22B6143-49A3-5044-85DF-1134548A3DC9}"/>
              </a:ext>
            </a:extLst>
          </p:cNvPr>
          <p:cNvCxnSpPr>
            <a:cxnSpLocks/>
          </p:cNvCxnSpPr>
          <p:nvPr/>
        </p:nvCxnSpPr>
        <p:spPr>
          <a:xfrm>
            <a:off x="9337684" y="2962674"/>
            <a:ext cx="0" cy="23345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5" name="Straight Arrow Connector 184">
            <a:extLst>
              <a:ext uri="{FF2B5EF4-FFF2-40B4-BE49-F238E27FC236}">
                <a16:creationId xmlns:a16="http://schemas.microsoft.com/office/drawing/2014/main" id="{3E3CFE7F-DCFD-E343-B574-4B945F2ADBC8}"/>
              </a:ext>
            </a:extLst>
          </p:cNvPr>
          <p:cNvCxnSpPr>
            <a:cxnSpLocks/>
          </p:cNvCxnSpPr>
          <p:nvPr/>
        </p:nvCxnSpPr>
        <p:spPr>
          <a:xfrm>
            <a:off x="7383498" y="2962674"/>
            <a:ext cx="0" cy="264583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0" name="Straight Arrow Connector 189">
            <a:extLst>
              <a:ext uri="{FF2B5EF4-FFF2-40B4-BE49-F238E27FC236}">
                <a16:creationId xmlns:a16="http://schemas.microsoft.com/office/drawing/2014/main" id="{AB25C61F-7423-5C4B-8517-84330A2C0890}"/>
              </a:ext>
            </a:extLst>
          </p:cNvPr>
          <p:cNvCxnSpPr>
            <a:cxnSpLocks/>
          </p:cNvCxnSpPr>
          <p:nvPr/>
        </p:nvCxnSpPr>
        <p:spPr>
          <a:xfrm>
            <a:off x="11181315" y="2962674"/>
            <a:ext cx="0" cy="192670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3" name="Straight Arrow Connector 192">
            <a:extLst>
              <a:ext uri="{FF2B5EF4-FFF2-40B4-BE49-F238E27FC236}">
                <a16:creationId xmlns:a16="http://schemas.microsoft.com/office/drawing/2014/main" id="{9184096A-E983-A44A-AC82-6D04A5161AC6}"/>
              </a:ext>
            </a:extLst>
          </p:cNvPr>
          <p:cNvCxnSpPr>
            <a:cxnSpLocks/>
          </p:cNvCxnSpPr>
          <p:nvPr/>
        </p:nvCxnSpPr>
        <p:spPr>
          <a:xfrm>
            <a:off x="7262999" y="1834452"/>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94" name="Straight Arrow Connector 193">
            <a:extLst>
              <a:ext uri="{FF2B5EF4-FFF2-40B4-BE49-F238E27FC236}">
                <a16:creationId xmlns:a16="http://schemas.microsoft.com/office/drawing/2014/main" id="{9FE42C54-12BF-2046-81A4-C0ACE7EB371D}"/>
              </a:ext>
            </a:extLst>
          </p:cNvPr>
          <p:cNvCxnSpPr>
            <a:cxnSpLocks/>
          </p:cNvCxnSpPr>
          <p:nvPr/>
        </p:nvCxnSpPr>
        <p:spPr>
          <a:xfrm flipV="1">
            <a:off x="72674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5" name="Straight Arrow Connector 194">
            <a:extLst>
              <a:ext uri="{FF2B5EF4-FFF2-40B4-BE49-F238E27FC236}">
                <a16:creationId xmlns:a16="http://schemas.microsoft.com/office/drawing/2014/main" id="{B4BAC7CA-1A7A-B54A-8E2E-34C3837745E8}"/>
              </a:ext>
            </a:extLst>
          </p:cNvPr>
          <p:cNvCxnSpPr>
            <a:cxnSpLocks/>
          </p:cNvCxnSpPr>
          <p:nvPr/>
        </p:nvCxnSpPr>
        <p:spPr>
          <a:xfrm flipV="1">
            <a:off x="85628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6" name="Straight Arrow Connector 195">
            <a:extLst>
              <a:ext uri="{FF2B5EF4-FFF2-40B4-BE49-F238E27FC236}">
                <a16:creationId xmlns:a16="http://schemas.microsoft.com/office/drawing/2014/main" id="{040BD06D-E8F0-E149-8CB9-5121F03D4278}"/>
              </a:ext>
            </a:extLst>
          </p:cNvPr>
          <p:cNvCxnSpPr>
            <a:cxnSpLocks/>
          </p:cNvCxnSpPr>
          <p:nvPr/>
        </p:nvCxnSpPr>
        <p:spPr>
          <a:xfrm flipV="1">
            <a:off x="9874352"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7" name="Straight Arrow Connector 196">
            <a:extLst>
              <a:ext uri="{FF2B5EF4-FFF2-40B4-BE49-F238E27FC236}">
                <a16:creationId xmlns:a16="http://schemas.microsoft.com/office/drawing/2014/main" id="{8BE3AC71-A0A0-A143-A33C-4D9CFF1A4502}"/>
              </a:ext>
            </a:extLst>
          </p:cNvPr>
          <p:cNvCxnSpPr>
            <a:cxnSpLocks/>
          </p:cNvCxnSpPr>
          <p:nvPr/>
        </p:nvCxnSpPr>
        <p:spPr>
          <a:xfrm flipV="1">
            <a:off x="11299815"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9" name="Straight Arrow Connector 198">
            <a:extLst>
              <a:ext uri="{FF2B5EF4-FFF2-40B4-BE49-F238E27FC236}">
                <a16:creationId xmlns:a16="http://schemas.microsoft.com/office/drawing/2014/main" id="{9AC9E069-AF3E-4942-8CBA-ADD4F2722B1A}"/>
              </a:ext>
            </a:extLst>
          </p:cNvPr>
          <p:cNvCxnSpPr>
            <a:cxnSpLocks/>
          </p:cNvCxnSpPr>
          <p:nvPr/>
        </p:nvCxnSpPr>
        <p:spPr>
          <a:xfrm flipV="1">
            <a:off x="9278531" y="1592714"/>
            <a:ext cx="0" cy="24044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206" name="TextBox 205">
            <a:extLst>
              <a:ext uri="{FF2B5EF4-FFF2-40B4-BE49-F238E27FC236}">
                <a16:creationId xmlns:a16="http://schemas.microsoft.com/office/drawing/2014/main" id="{B18233B4-BB46-1D4B-844B-C0C411D013CB}"/>
              </a:ext>
            </a:extLst>
          </p:cNvPr>
          <p:cNvSpPr txBox="1"/>
          <p:nvPr/>
        </p:nvSpPr>
        <p:spPr>
          <a:xfrm>
            <a:off x="6692587"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
        <p:nvSpPr>
          <p:cNvPr id="207" name="TextBox 206">
            <a:extLst>
              <a:ext uri="{FF2B5EF4-FFF2-40B4-BE49-F238E27FC236}">
                <a16:creationId xmlns:a16="http://schemas.microsoft.com/office/drawing/2014/main" id="{B1958EBA-F479-234E-923D-CC80A0873DAD}"/>
              </a:ext>
            </a:extLst>
          </p:cNvPr>
          <p:cNvSpPr txBox="1"/>
          <p:nvPr/>
        </p:nvSpPr>
        <p:spPr>
          <a:xfrm>
            <a:off x="11195431"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Tree>
    <p:extLst>
      <p:ext uri="{BB962C8B-B14F-4D97-AF65-F5344CB8AC3E}">
        <p14:creationId xmlns:p14="http://schemas.microsoft.com/office/powerpoint/2010/main" val="5559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Managing all data</a:t>
            </a:r>
          </a:p>
        </p:txBody>
      </p:sp>
    </p:spTree>
    <p:extLst>
      <p:ext uri="{BB962C8B-B14F-4D97-AF65-F5344CB8AC3E}">
        <p14:creationId xmlns:p14="http://schemas.microsoft.com/office/powerpoint/2010/main" val="3889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B795440-D67F-5B4C-8FA8-06E1D30427A1}"/>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D96AE8FC-9812-408A-A4A2-23F261120800}"/>
              </a:ext>
            </a:extLst>
          </p:cNvPr>
          <p:cNvSpPr>
            <a:spLocks noGrp="1"/>
          </p:cNvSpPr>
          <p:nvPr>
            <p:ph type="title"/>
          </p:nvPr>
        </p:nvSpPr>
        <p:spPr>
          <a:xfrm>
            <a:off x="291640" y="320457"/>
            <a:ext cx="5435391" cy="115136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Manage all your relational and big data in one unified system</a:t>
            </a:r>
          </a:p>
        </p:txBody>
      </p:sp>
      <p:sp>
        <p:nvSpPr>
          <p:cNvPr id="5" name="Text Placeholder 4">
            <a:extLst>
              <a:ext uri="{FF2B5EF4-FFF2-40B4-BE49-F238E27FC236}">
                <a16:creationId xmlns:a16="http://schemas.microsoft.com/office/drawing/2014/main" id="{FAD3830F-3912-4C85-B0B3-DF2298D59EB8}"/>
              </a:ext>
            </a:extLst>
          </p:cNvPr>
          <p:cNvSpPr>
            <a:spLocks noGrp="1"/>
          </p:cNvSpPr>
          <p:nvPr>
            <p:ph type="body" sz="quarter" idx="4294967295"/>
          </p:nvPr>
        </p:nvSpPr>
        <p:spPr>
          <a:xfrm>
            <a:off x="309094" y="1714806"/>
            <a:ext cx="4815559" cy="2154436"/>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Deploy big data and relational as a single, unified solution</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Upgrade big data and relational at the same time and be assured of component compatibility</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Provided, updated, and supported by Microsoft as part of SQL Server</a:t>
            </a:r>
          </a:p>
        </p:txBody>
      </p:sp>
      <p:grpSp>
        <p:nvGrpSpPr>
          <p:cNvPr id="2" name="Group 1"/>
          <p:cNvGrpSpPr/>
          <p:nvPr/>
        </p:nvGrpSpPr>
        <p:grpSpPr>
          <a:xfrm>
            <a:off x="6923945" y="2051131"/>
            <a:ext cx="4691834" cy="2755738"/>
            <a:chOff x="6904419" y="1627909"/>
            <a:chExt cx="4691834" cy="2755738"/>
          </a:xfrm>
        </p:grpSpPr>
        <p:sp>
          <p:nvSpPr>
            <p:cNvPr id="15" name="Freeform: Shape 14">
              <a:extLst>
                <a:ext uri="{FF2B5EF4-FFF2-40B4-BE49-F238E27FC236}">
                  <a16:creationId xmlns:a16="http://schemas.microsoft.com/office/drawing/2014/main" id="{E739A044-DAE5-4B66-B97E-D6D0D4AE1848}"/>
                </a:ext>
              </a:extLst>
            </p:cNvPr>
            <p:cNvSpPr/>
            <p:nvPr/>
          </p:nvSpPr>
          <p:spPr bwMode="auto">
            <a:xfrm flipH="1">
              <a:off x="7218260" y="3847073"/>
              <a:ext cx="531918" cy="536574"/>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615" h="930554">
                  <a:moveTo>
                    <a:pt x="346787" y="0"/>
                  </a:moveTo>
                  <a:lnTo>
                    <a:pt x="0" y="59791"/>
                  </a:lnTo>
                  <a:lnTo>
                    <a:pt x="10611" y="868357"/>
                  </a:lnTo>
                  <a:cubicBezTo>
                    <a:pt x="10611" y="902707"/>
                    <a:pt x="38458" y="930554"/>
                    <a:pt x="72808" y="930554"/>
                  </a:cubicBezTo>
                  <a:lnTo>
                    <a:pt x="719745" y="930554"/>
                  </a:lnTo>
                  <a:cubicBezTo>
                    <a:pt x="785395" y="930554"/>
                    <a:pt x="838615" y="877335"/>
                    <a:pt x="838615" y="811684"/>
                  </a:cubicBezTo>
                  <a:lnTo>
                    <a:pt x="838615" y="694860"/>
                  </a:lnTo>
                  <a:cubicBezTo>
                    <a:pt x="838615" y="564690"/>
                    <a:pt x="733091" y="459166"/>
                    <a:pt x="602921" y="459166"/>
                  </a:cubicBezTo>
                  <a:lnTo>
                    <a:pt x="332512" y="459166"/>
                  </a:lnTo>
                  <a:lnTo>
                    <a:pt x="346787"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6" name="Freeform: Shape 15">
              <a:extLst>
                <a:ext uri="{FF2B5EF4-FFF2-40B4-BE49-F238E27FC236}">
                  <a16:creationId xmlns:a16="http://schemas.microsoft.com/office/drawing/2014/main" id="{5CD7BD9C-865F-4917-B53B-54909488C810}"/>
                </a:ext>
              </a:extLst>
            </p:cNvPr>
            <p:cNvSpPr/>
            <p:nvPr/>
          </p:nvSpPr>
          <p:spPr bwMode="auto">
            <a:xfrm>
              <a:off x="7932314" y="3874654"/>
              <a:ext cx="525187" cy="50899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882719">
                  <a:moveTo>
                    <a:pt x="379661" y="0"/>
                  </a:moveTo>
                  <a:lnTo>
                    <a:pt x="5695" y="65772"/>
                  </a:lnTo>
                  <a:cubicBezTo>
                    <a:pt x="3797" y="317355"/>
                    <a:pt x="1898" y="568939"/>
                    <a:pt x="0" y="820522"/>
                  </a:cubicBezTo>
                  <a:cubicBezTo>
                    <a:pt x="0" y="854872"/>
                    <a:pt x="27847" y="882719"/>
                    <a:pt x="62197" y="882719"/>
                  </a:cubicBezTo>
                  <a:lnTo>
                    <a:pt x="709134" y="882719"/>
                  </a:lnTo>
                  <a:cubicBezTo>
                    <a:pt x="774784" y="882719"/>
                    <a:pt x="828004" y="829500"/>
                    <a:pt x="828004" y="763849"/>
                  </a:cubicBezTo>
                  <a:lnTo>
                    <a:pt x="828004" y="647025"/>
                  </a:lnTo>
                  <a:cubicBezTo>
                    <a:pt x="828004" y="516855"/>
                    <a:pt x="722480" y="411331"/>
                    <a:pt x="592310" y="411331"/>
                  </a:cubicBezTo>
                  <a:lnTo>
                    <a:pt x="321901" y="411331"/>
                  </a:lnTo>
                  <a:lnTo>
                    <a:pt x="379661"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8" name="Freeform: Shape 17">
              <a:extLst>
                <a:ext uri="{FF2B5EF4-FFF2-40B4-BE49-F238E27FC236}">
                  <a16:creationId xmlns:a16="http://schemas.microsoft.com/office/drawing/2014/main" id="{B1F814B6-F673-460C-ABEE-1115D9733489}"/>
                </a:ext>
              </a:extLst>
            </p:cNvPr>
            <p:cNvSpPr/>
            <p:nvPr/>
          </p:nvSpPr>
          <p:spPr bwMode="auto">
            <a:xfrm rot="1977335">
              <a:off x="6904419" y="2940589"/>
              <a:ext cx="444694" cy="1040377"/>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17608 h 1229801"/>
                <a:gd name="connsiteX1" fmla="*/ 83361 w 525660"/>
                <a:gd name="connsiteY1" fmla="*/ 0 h 1229801"/>
                <a:gd name="connsiteX2" fmla="*/ 80774 w 525660"/>
                <a:gd name="connsiteY2" fmla="*/ 717230 h 1229801"/>
                <a:gd name="connsiteX3" fmla="*/ 53121 w 525660"/>
                <a:gd name="connsiteY3" fmla="*/ 754234 h 1229801"/>
                <a:gd name="connsiteX4" fmla="*/ 35584 w 525660"/>
                <a:gd name="connsiteY4" fmla="*/ 823558 h 1229801"/>
                <a:gd name="connsiteX5" fmla="*/ 28067 w 525660"/>
                <a:gd name="connsiteY5" fmla="*/ 978245 h 1229801"/>
                <a:gd name="connsiteX6" fmla="*/ 1017 w 525660"/>
                <a:gd name="connsiteY6" fmla="*/ 1145316 h 1229801"/>
                <a:gd name="connsiteX7" fmla="*/ 48600 w 525660"/>
                <a:gd name="connsiteY7" fmla="*/ 1214690 h 1229801"/>
                <a:gd name="connsiteX8" fmla="*/ 48600 w 525660"/>
                <a:gd name="connsiteY8" fmla="*/ 1214691 h 1229801"/>
                <a:gd name="connsiteX9" fmla="*/ 117974 w 525660"/>
                <a:gd name="connsiteY9" fmla="*/ 1167108 h 1229801"/>
                <a:gd name="connsiteX10" fmla="*/ 142143 w 525660"/>
                <a:gd name="connsiteY10" fmla="*/ 1037391 h 1229801"/>
                <a:gd name="connsiteX11" fmla="*/ 135823 w 525660"/>
                <a:gd name="connsiteY11" fmla="*/ 1167427 h 1229801"/>
                <a:gd name="connsiteX12" fmla="*/ 192351 w 525660"/>
                <a:gd name="connsiteY12" fmla="*/ 1229729 h 1229801"/>
                <a:gd name="connsiteX13" fmla="*/ 192351 w 525660"/>
                <a:gd name="connsiteY13" fmla="*/ 1229730 h 1229801"/>
                <a:gd name="connsiteX14" fmla="*/ 254653 w 525660"/>
                <a:gd name="connsiteY14" fmla="*/ 1173202 h 1229801"/>
                <a:gd name="connsiteX15" fmla="*/ 262094 w 525660"/>
                <a:gd name="connsiteY15" fmla="*/ 1020079 h 1229801"/>
                <a:gd name="connsiteX16" fmla="*/ 299030 w 525660"/>
                <a:gd name="connsiteY16" fmla="*/ 1178292 h 1229801"/>
                <a:gd name="connsiteX17" fmla="*/ 369756 w 525660"/>
                <a:gd name="connsiteY17" fmla="*/ 1223841 h 1229801"/>
                <a:gd name="connsiteX18" fmla="*/ 369756 w 525660"/>
                <a:gd name="connsiteY18" fmla="*/ 1223842 h 1229801"/>
                <a:gd name="connsiteX19" fmla="*/ 415305 w 525660"/>
                <a:gd name="connsiteY19" fmla="*/ 1153115 h 1229801"/>
                <a:gd name="connsiteX20" fmla="*/ 387795 w 525660"/>
                <a:gd name="connsiteY20" fmla="*/ 995725 h 1229801"/>
                <a:gd name="connsiteX21" fmla="*/ 391349 w 525660"/>
                <a:gd name="connsiteY21" fmla="*/ 922584 h 1229801"/>
                <a:gd name="connsiteX22" fmla="*/ 429475 w 525660"/>
                <a:gd name="connsiteY22" fmla="*/ 952469 h 1229801"/>
                <a:gd name="connsiteX23" fmla="*/ 512989 w 525660"/>
                <a:gd name="connsiteY23" fmla="*/ 942349 h 1229801"/>
                <a:gd name="connsiteX24" fmla="*/ 512990 w 525660"/>
                <a:gd name="connsiteY24" fmla="*/ 942350 h 1229801"/>
                <a:gd name="connsiteX25" fmla="*/ 502869 w 525660"/>
                <a:gd name="connsiteY25" fmla="*/ 858836 h 1229801"/>
                <a:gd name="connsiteX26" fmla="*/ 382214 w 525660"/>
                <a:gd name="connsiteY26" fmla="*/ 764262 h 1229801"/>
                <a:gd name="connsiteX27" fmla="*/ 380320 w 525660"/>
                <a:gd name="connsiteY27" fmla="*/ 763311 h 1229801"/>
                <a:gd name="connsiteX28" fmla="*/ 348811 w 525660"/>
                <a:gd name="connsiteY28" fmla="*/ 711296 h 1229801"/>
                <a:gd name="connsiteX29" fmla="*/ 346833 w 525660"/>
                <a:gd name="connsiteY29" fmla="*/ 709818 h 1229801"/>
                <a:gd name="connsiteX30" fmla="*/ 346833 w 525660"/>
                <a:gd name="connsiteY30" fmla="*/ 117608 h 12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229801">
                  <a:moveTo>
                    <a:pt x="346833" y="117608"/>
                  </a:moveTo>
                  <a:lnTo>
                    <a:pt x="83361" y="0"/>
                  </a:lnTo>
                  <a:cubicBezTo>
                    <a:pt x="45565" y="201515"/>
                    <a:pt x="80774" y="517356"/>
                    <a:pt x="80774" y="717230"/>
                  </a:cubicBezTo>
                  <a:lnTo>
                    <a:pt x="53121" y="754234"/>
                  </a:lnTo>
                  <a:cubicBezTo>
                    <a:pt x="42974" y="775311"/>
                    <a:pt x="36791" y="798724"/>
                    <a:pt x="35584" y="823558"/>
                  </a:cubicBezTo>
                  <a:lnTo>
                    <a:pt x="28067" y="978245"/>
                  </a:lnTo>
                  <a:cubicBezTo>
                    <a:pt x="22306" y="1031871"/>
                    <a:pt x="-2405" y="1105909"/>
                    <a:pt x="1017" y="1145316"/>
                  </a:cubicBezTo>
                  <a:cubicBezTo>
                    <a:pt x="-5001" y="1177613"/>
                    <a:pt x="16302" y="1208673"/>
                    <a:pt x="48600" y="1214690"/>
                  </a:cubicBezTo>
                  <a:lnTo>
                    <a:pt x="48600" y="1214691"/>
                  </a:lnTo>
                  <a:cubicBezTo>
                    <a:pt x="80897" y="1220709"/>
                    <a:pt x="111956" y="1199405"/>
                    <a:pt x="117974" y="1167108"/>
                  </a:cubicBezTo>
                  <a:lnTo>
                    <a:pt x="142143" y="1037391"/>
                  </a:lnTo>
                  <a:lnTo>
                    <a:pt x="135823" y="1167427"/>
                  </a:lnTo>
                  <a:cubicBezTo>
                    <a:pt x="134229" y="1200241"/>
                    <a:pt x="159537" y="1228135"/>
                    <a:pt x="192351" y="1229729"/>
                  </a:cubicBezTo>
                  <a:lnTo>
                    <a:pt x="192351" y="1229730"/>
                  </a:lnTo>
                  <a:cubicBezTo>
                    <a:pt x="225165" y="1231325"/>
                    <a:pt x="253059" y="1206017"/>
                    <a:pt x="254653" y="1173202"/>
                  </a:cubicBezTo>
                  <a:lnTo>
                    <a:pt x="262094" y="1020079"/>
                  </a:lnTo>
                  <a:cubicBezTo>
                    <a:pt x="269490" y="1020927"/>
                    <a:pt x="281086" y="1144332"/>
                    <a:pt x="299030" y="1178292"/>
                  </a:cubicBezTo>
                  <a:cubicBezTo>
                    <a:pt x="305982" y="1210401"/>
                    <a:pt x="337647" y="1230793"/>
                    <a:pt x="369756" y="1223841"/>
                  </a:cubicBezTo>
                  <a:lnTo>
                    <a:pt x="369756" y="1223842"/>
                  </a:lnTo>
                  <a:cubicBezTo>
                    <a:pt x="401865" y="1216889"/>
                    <a:pt x="422258" y="1185224"/>
                    <a:pt x="415305" y="1153115"/>
                  </a:cubicBezTo>
                  <a:lnTo>
                    <a:pt x="387795" y="995725"/>
                  </a:lnTo>
                  <a:lnTo>
                    <a:pt x="391349" y="922584"/>
                  </a:lnTo>
                  <a:lnTo>
                    <a:pt x="429475" y="952469"/>
                  </a:lnTo>
                  <a:cubicBezTo>
                    <a:pt x="455332" y="972736"/>
                    <a:pt x="492722" y="968205"/>
                    <a:pt x="512989" y="942349"/>
                  </a:cubicBezTo>
                  <a:lnTo>
                    <a:pt x="512990" y="942350"/>
                  </a:lnTo>
                  <a:cubicBezTo>
                    <a:pt x="533257" y="916493"/>
                    <a:pt x="528726" y="879103"/>
                    <a:pt x="502869" y="858836"/>
                  </a:cubicBezTo>
                  <a:lnTo>
                    <a:pt x="382214" y="764262"/>
                  </a:lnTo>
                  <a:lnTo>
                    <a:pt x="380320" y="763311"/>
                  </a:lnTo>
                  <a:lnTo>
                    <a:pt x="348811" y="711296"/>
                  </a:lnTo>
                  <a:lnTo>
                    <a:pt x="346833" y="709818"/>
                  </a:lnTo>
                  <a:cubicBezTo>
                    <a:pt x="320935" y="521818"/>
                    <a:pt x="331747" y="299255"/>
                    <a:pt x="346833" y="117608"/>
                  </a:cubicBez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2" name="Freeform: Shape 21">
              <a:extLst>
                <a:ext uri="{FF2B5EF4-FFF2-40B4-BE49-F238E27FC236}">
                  <a16:creationId xmlns:a16="http://schemas.microsoft.com/office/drawing/2014/main" id="{41DEDE5E-48BA-4165-BB32-B772A5B4DD9A}"/>
                </a:ext>
              </a:extLst>
            </p:cNvPr>
            <p:cNvSpPr/>
            <p:nvPr/>
          </p:nvSpPr>
          <p:spPr bwMode="auto">
            <a:xfrm flipH="1">
              <a:off x="9483903" y="3805700"/>
              <a:ext cx="562946" cy="577945"/>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 name="connsiteX0" fmla="*/ 363094 w 854922"/>
                <a:gd name="connsiteY0" fmla="*/ 11960 h 942514"/>
                <a:gd name="connsiteX1" fmla="*/ 0 w 854922"/>
                <a:gd name="connsiteY1" fmla="*/ 0 h 942514"/>
                <a:gd name="connsiteX2" fmla="*/ 26918 w 854922"/>
                <a:gd name="connsiteY2" fmla="*/ 880317 h 942514"/>
                <a:gd name="connsiteX3" fmla="*/ 89115 w 854922"/>
                <a:gd name="connsiteY3" fmla="*/ 942514 h 942514"/>
                <a:gd name="connsiteX4" fmla="*/ 736052 w 854922"/>
                <a:gd name="connsiteY4" fmla="*/ 942514 h 942514"/>
                <a:gd name="connsiteX5" fmla="*/ 854922 w 854922"/>
                <a:gd name="connsiteY5" fmla="*/ 823644 h 942514"/>
                <a:gd name="connsiteX6" fmla="*/ 854922 w 854922"/>
                <a:gd name="connsiteY6" fmla="*/ 706820 h 942514"/>
                <a:gd name="connsiteX7" fmla="*/ 619228 w 854922"/>
                <a:gd name="connsiteY7" fmla="*/ 471126 h 942514"/>
                <a:gd name="connsiteX8" fmla="*/ 348819 w 854922"/>
                <a:gd name="connsiteY8" fmla="*/ 471126 h 942514"/>
                <a:gd name="connsiteX9" fmla="*/ 363094 w 854922"/>
                <a:gd name="connsiteY9" fmla="*/ 11960 h 942514"/>
                <a:gd name="connsiteX0" fmla="*/ 363094 w 854922"/>
                <a:gd name="connsiteY0" fmla="*/ 0 h 1002303"/>
                <a:gd name="connsiteX1" fmla="*/ 0 w 854922"/>
                <a:gd name="connsiteY1" fmla="*/ 59789 h 1002303"/>
                <a:gd name="connsiteX2" fmla="*/ 26918 w 854922"/>
                <a:gd name="connsiteY2" fmla="*/ 940106 h 1002303"/>
                <a:gd name="connsiteX3" fmla="*/ 89115 w 854922"/>
                <a:gd name="connsiteY3" fmla="*/ 1002303 h 1002303"/>
                <a:gd name="connsiteX4" fmla="*/ 736052 w 854922"/>
                <a:gd name="connsiteY4" fmla="*/ 1002303 h 1002303"/>
                <a:gd name="connsiteX5" fmla="*/ 854922 w 854922"/>
                <a:gd name="connsiteY5" fmla="*/ 883433 h 1002303"/>
                <a:gd name="connsiteX6" fmla="*/ 854922 w 854922"/>
                <a:gd name="connsiteY6" fmla="*/ 766609 h 1002303"/>
                <a:gd name="connsiteX7" fmla="*/ 619228 w 854922"/>
                <a:gd name="connsiteY7" fmla="*/ 530915 h 1002303"/>
                <a:gd name="connsiteX8" fmla="*/ 348819 w 854922"/>
                <a:gd name="connsiteY8" fmla="*/ 530915 h 1002303"/>
                <a:gd name="connsiteX9" fmla="*/ 363094 w 854922"/>
                <a:gd name="connsiteY9" fmla="*/ 0 h 1002303"/>
                <a:gd name="connsiteX0" fmla="*/ 395707 w 887535"/>
                <a:gd name="connsiteY0" fmla="*/ 0 h 1002303"/>
                <a:gd name="connsiteX1" fmla="*/ 0 w 887535"/>
                <a:gd name="connsiteY1" fmla="*/ 5978 h 1002303"/>
                <a:gd name="connsiteX2" fmla="*/ 59531 w 887535"/>
                <a:gd name="connsiteY2" fmla="*/ 940106 h 1002303"/>
                <a:gd name="connsiteX3" fmla="*/ 121728 w 887535"/>
                <a:gd name="connsiteY3" fmla="*/ 1002303 h 1002303"/>
                <a:gd name="connsiteX4" fmla="*/ 768665 w 887535"/>
                <a:gd name="connsiteY4" fmla="*/ 1002303 h 1002303"/>
                <a:gd name="connsiteX5" fmla="*/ 887535 w 887535"/>
                <a:gd name="connsiteY5" fmla="*/ 883433 h 1002303"/>
                <a:gd name="connsiteX6" fmla="*/ 887535 w 887535"/>
                <a:gd name="connsiteY6" fmla="*/ 766609 h 1002303"/>
                <a:gd name="connsiteX7" fmla="*/ 651841 w 887535"/>
                <a:gd name="connsiteY7" fmla="*/ 530915 h 1002303"/>
                <a:gd name="connsiteX8" fmla="*/ 381432 w 887535"/>
                <a:gd name="connsiteY8" fmla="*/ 530915 h 1002303"/>
                <a:gd name="connsiteX9" fmla="*/ 395707 w 887535"/>
                <a:gd name="connsiteY9" fmla="*/ 0 h 100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535" h="1002303">
                  <a:moveTo>
                    <a:pt x="395707" y="0"/>
                  </a:moveTo>
                  <a:lnTo>
                    <a:pt x="0" y="5978"/>
                  </a:lnTo>
                  <a:lnTo>
                    <a:pt x="59531" y="940106"/>
                  </a:lnTo>
                  <a:cubicBezTo>
                    <a:pt x="59531" y="974456"/>
                    <a:pt x="87378" y="1002303"/>
                    <a:pt x="121728" y="1002303"/>
                  </a:cubicBezTo>
                  <a:lnTo>
                    <a:pt x="768665" y="1002303"/>
                  </a:lnTo>
                  <a:cubicBezTo>
                    <a:pt x="834315" y="1002303"/>
                    <a:pt x="887535" y="949084"/>
                    <a:pt x="887535" y="883433"/>
                  </a:cubicBezTo>
                  <a:lnTo>
                    <a:pt x="887535" y="766609"/>
                  </a:lnTo>
                  <a:cubicBezTo>
                    <a:pt x="887535" y="636439"/>
                    <a:pt x="782011" y="530915"/>
                    <a:pt x="651841" y="530915"/>
                  </a:cubicBezTo>
                  <a:lnTo>
                    <a:pt x="381432" y="530915"/>
                  </a:lnTo>
                  <a:lnTo>
                    <a:pt x="395707" y="0"/>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3" name="Freeform: Shape 22">
              <a:extLst>
                <a:ext uri="{FF2B5EF4-FFF2-40B4-BE49-F238E27FC236}">
                  <a16:creationId xmlns:a16="http://schemas.microsoft.com/office/drawing/2014/main" id="{6FB79DC0-AD44-418D-B97B-AF67E65E2878}"/>
                </a:ext>
              </a:extLst>
            </p:cNvPr>
            <p:cNvSpPr/>
            <p:nvPr/>
          </p:nvSpPr>
          <p:spPr bwMode="auto">
            <a:xfrm>
              <a:off x="10197957" y="3816044"/>
              <a:ext cx="525187" cy="56760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412274 w 828004"/>
                <a:gd name="connsiteY0" fmla="*/ 0 h 978386"/>
                <a:gd name="connsiteX1" fmla="*/ 5695 w 828004"/>
                <a:gd name="connsiteY1" fmla="*/ 161439 h 978386"/>
                <a:gd name="connsiteX2" fmla="*/ 0 w 828004"/>
                <a:gd name="connsiteY2" fmla="*/ 916189 h 978386"/>
                <a:gd name="connsiteX3" fmla="*/ 62197 w 828004"/>
                <a:gd name="connsiteY3" fmla="*/ 978386 h 978386"/>
                <a:gd name="connsiteX4" fmla="*/ 709134 w 828004"/>
                <a:gd name="connsiteY4" fmla="*/ 978386 h 978386"/>
                <a:gd name="connsiteX5" fmla="*/ 828004 w 828004"/>
                <a:gd name="connsiteY5" fmla="*/ 859516 h 978386"/>
                <a:gd name="connsiteX6" fmla="*/ 828004 w 828004"/>
                <a:gd name="connsiteY6" fmla="*/ 742692 h 978386"/>
                <a:gd name="connsiteX7" fmla="*/ 592310 w 828004"/>
                <a:gd name="connsiteY7" fmla="*/ 506998 h 978386"/>
                <a:gd name="connsiteX8" fmla="*/ 321901 w 828004"/>
                <a:gd name="connsiteY8" fmla="*/ 506998 h 978386"/>
                <a:gd name="connsiteX9" fmla="*/ 412274 w 828004"/>
                <a:gd name="connsiteY9" fmla="*/ 0 h 978386"/>
                <a:gd name="connsiteX0" fmla="*/ 412274 w 828004"/>
                <a:gd name="connsiteY0" fmla="*/ 5978 h 984364"/>
                <a:gd name="connsiteX1" fmla="*/ 5695 w 828004"/>
                <a:gd name="connsiteY1" fmla="*/ 0 h 984364"/>
                <a:gd name="connsiteX2" fmla="*/ 0 w 828004"/>
                <a:gd name="connsiteY2" fmla="*/ 922167 h 984364"/>
                <a:gd name="connsiteX3" fmla="*/ 62197 w 828004"/>
                <a:gd name="connsiteY3" fmla="*/ 984364 h 984364"/>
                <a:gd name="connsiteX4" fmla="*/ 709134 w 828004"/>
                <a:gd name="connsiteY4" fmla="*/ 984364 h 984364"/>
                <a:gd name="connsiteX5" fmla="*/ 828004 w 828004"/>
                <a:gd name="connsiteY5" fmla="*/ 865494 h 984364"/>
                <a:gd name="connsiteX6" fmla="*/ 828004 w 828004"/>
                <a:gd name="connsiteY6" fmla="*/ 748670 h 984364"/>
                <a:gd name="connsiteX7" fmla="*/ 592310 w 828004"/>
                <a:gd name="connsiteY7" fmla="*/ 512976 h 984364"/>
                <a:gd name="connsiteX8" fmla="*/ 321901 w 828004"/>
                <a:gd name="connsiteY8" fmla="*/ 512976 h 984364"/>
                <a:gd name="connsiteX9" fmla="*/ 412274 w 828004"/>
                <a:gd name="connsiteY9" fmla="*/ 5978 h 9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984364">
                  <a:moveTo>
                    <a:pt x="412274" y="5978"/>
                  </a:moveTo>
                  <a:lnTo>
                    <a:pt x="5695" y="0"/>
                  </a:lnTo>
                  <a:cubicBezTo>
                    <a:pt x="3797" y="251583"/>
                    <a:pt x="1898" y="670584"/>
                    <a:pt x="0" y="922167"/>
                  </a:cubicBezTo>
                  <a:cubicBezTo>
                    <a:pt x="0" y="956517"/>
                    <a:pt x="27847" y="984364"/>
                    <a:pt x="62197" y="984364"/>
                  </a:cubicBezTo>
                  <a:lnTo>
                    <a:pt x="709134" y="984364"/>
                  </a:lnTo>
                  <a:cubicBezTo>
                    <a:pt x="774784" y="984364"/>
                    <a:pt x="828004" y="931145"/>
                    <a:pt x="828004" y="865494"/>
                  </a:cubicBezTo>
                  <a:lnTo>
                    <a:pt x="828004" y="748670"/>
                  </a:lnTo>
                  <a:cubicBezTo>
                    <a:pt x="828004" y="618500"/>
                    <a:pt x="722480" y="512976"/>
                    <a:pt x="592310" y="512976"/>
                  </a:cubicBezTo>
                  <a:lnTo>
                    <a:pt x="321901" y="512976"/>
                  </a:lnTo>
                  <a:lnTo>
                    <a:pt x="412274" y="5978"/>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4" name="Freeform: Shape 23">
              <a:extLst>
                <a:ext uri="{FF2B5EF4-FFF2-40B4-BE49-F238E27FC236}">
                  <a16:creationId xmlns:a16="http://schemas.microsoft.com/office/drawing/2014/main" id="{3F07C48A-21AA-4681-A84B-59A24BB367BF}"/>
                </a:ext>
              </a:extLst>
            </p:cNvPr>
            <p:cNvSpPr/>
            <p:nvPr/>
          </p:nvSpPr>
          <p:spPr bwMode="auto">
            <a:xfrm rot="14416758" flipH="1">
              <a:off x="9144509" y="2808983"/>
              <a:ext cx="324915" cy="868908"/>
            </a:xfrm>
            <a:custGeom>
              <a:avLst/>
              <a:gdLst>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103296 w 366696"/>
                <a:gd name="connsiteY12" fmla="*/ 343867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64779 w 366696"/>
                <a:gd name="connsiteY13" fmla="*/ 474305 h 980643"/>
                <a:gd name="connsiteX14" fmla="*/ 65083 w 366696"/>
                <a:gd name="connsiteY14" fmla="*/ 963256 h 98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696" h="980643">
                  <a:moveTo>
                    <a:pt x="65083" y="963256"/>
                  </a:moveTo>
                  <a:lnTo>
                    <a:pt x="330573" y="980643"/>
                  </a:lnTo>
                  <a:cubicBezTo>
                    <a:pt x="341268" y="759717"/>
                    <a:pt x="378976" y="520236"/>
                    <a:pt x="362660" y="317864"/>
                  </a:cubicBezTo>
                  <a:lnTo>
                    <a:pt x="298930" y="315499"/>
                  </a:lnTo>
                  <a:lnTo>
                    <a:pt x="307409" y="309783"/>
                  </a:lnTo>
                  <a:cubicBezTo>
                    <a:pt x="339996" y="277196"/>
                    <a:pt x="360152" y="232177"/>
                    <a:pt x="360152" y="182450"/>
                  </a:cubicBezTo>
                  <a:lnTo>
                    <a:pt x="360152" y="27580"/>
                  </a:lnTo>
                  <a:cubicBezTo>
                    <a:pt x="360152" y="12348"/>
                    <a:pt x="347804" y="0"/>
                    <a:pt x="332572" y="0"/>
                  </a:cubicBezTo>
                  <a:lnTo>
                    <a:pt x="27580" y="0"/>
                  </a:lnTo>
                  <a:cubicBezTo>
                    <a:pt x="12348" y="0"/>
                    <a:pt x="0" y="12348"/>
                    <a:pt x="0" y="27580"/>
                  </a:cubicBezTo>
                  <a:lnTo>
                    <a:pt x="0" y="182450"/>
                  </a:lnTo>
                  <a:cubicBezTo>
                    <a:pt x="0" y="232177"/>
                    <a:pt x="20156" y="277196"/>
                    <a:pt x="52743" y="309783"/>
                  </a:cubicBezTo>
                  <a:lnTo>
                    <a:pt x="84053" y="348585"/>
                  </a:lnTo>
                  <a:cubicBezTo>
                    <a:pt x="78754" y="388805"/>
                    <a:pt x="70078" y="434085"/>
                    <a:pt x="64779" y="474305"/>
                  </a:cubicBezTo>
                  <a:cubicBezTo>
                    <a:pt x="37647" y="625350"/>
                    <a:pt x="23290" y="759018"/>
                    <a:pt x="65083" y="963256"/>
                  </a:cubicBezTo>
                  <a:close/>
                </a:path>
              </a:pathLst>
            </a:custGeom>
            <a:solidFill>
              <a:srgbClr val="0278D7"/>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5" name="Freeform: Shape 24">
              <a:extLst>
                <a:ext uri="{FF2B5EF4-FFF2-40B4-BE49-F238E27FC236}">
                  <a16:creationId xmlns:a16="http://schemas.microsoft.com/office/drawing/2014/main" id="{21B9C2AF-751D-4641-B0FC-16EA18A56D65}"/>
                </a:ext>
              </a:extLst>
            </p:cNvPr>
            <p:cNvSpPr/>
            <p:nvPr/>
          </p:nvSpPr>
          <p:spPr bwMode="auto">
            <a:xfrm rot="17737800">
              <a:off x="8621929" y="2837478"/>
              <a:ext cx="381671" cy="932876"/>
            </a:xfrm>
            <a:custGeom>
              <a:avLst/>
              <a:gdLst>
                <a:gd name="connsiteX0" fmla="*/ 309055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69437 w 382791"/>
                <a:gd name="connsiteY8" fmla="*/ 890022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36" fmla="*/ 334098 w 382791"/>
                <a:gd name="connsiteY36"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285982 w 382791"/>
                <a:gd name="connsiteY12" fmla="*/ 1046271 h 1052838"/>
                <a:gd name="connsiteX13" fmla="*/ 250571 w 382791"/>
                <a:gd name="connsiteY13" fmla="*/ 990861 h 1052838"/>
                <a:gd name="connsiteX14" fmla="*/ 252091 w 382791"/>
                <a:gd name="connsiteY14" fmla="*/ 899756 h 1052838"/>
                <a:gd name="connsiteX15" fmla="*/ 248922 w 382791"/>
                <a:gd name="connsiteY15" fmla="*/ 899602 h 1052838"/>
                <a:gd name="connsiteX16" fmla="*/ 249358 w 382791"/>
                <a:gd name="connsiteY16" fmla="*/ 902471 h 1052838"/>
                <a:gd name="connsiteX17" fmla="*/ 244802 w 382791"/>
                <a:gd name="connsiteY17" fmla="*/ 996239 h 1052838"/>
                <a:gd name="connsiteX18" fmla="*/ 182500 w 382791"/>
                <a:gd name="connsiteY18" fmla="*/ 1052767 h 1052838"/>
                <a:gd name="connsiteX19" fmla="*/ 182500 w 382791"/>
                <a:gd name="connsiteY19" fmla="*/ 1052766 h 1052838"/>
                <a:gd name="connsiteX20" fmla="*/ 125972 w 382791"/>
                <a:gd name="connsiteY20" fmla="*/ 990464 h 1052838"/>
                <a:gd name="connsiteX21" fmla="*/ 130529 w 382791"/>
                <a:gd name="connsiteY21" fmla="*/ 896697 h 1052838"/>
                <a:gd name="connsiteX22" fmla="*/ 131241 w 382791"/>
                <a:gd name="connsiteY22" fmla="*/ 893883 h 1052838"/>
                <a:gd name="connsiteX23" fmla="*/ 125779 w 382791"/>
                <a:gd name="connsiteY23" fmla="*/ 893618 h 1052838"/>
                <a:gd name="connsiteX24" fmla="*/ 118799 w 382791"/>
                <a:gd name="connsiteY24" fmla="*/ 984958 h 1052838"/>
                <a:gd name="connsiteX25" fmla="*/ 54955 w 382791"/>
                <a:gd name="connsiteY25" fmla="*/ 1039738 h 1052838"/>
                <a:gd name="connsiteX26" fmla="*/ 54955 w 382791"/>
                <a:gd name="connsiteY26" fmla="*/ 1039737 h 1052838"/>
                <a:gd name="connsiteX27" fmla="*/ 175 w 382791"/>
                <a:gd name="connsiteY27" fmla="*/ 975892 h 1052838"/>
                <a:gd name="connsiteX28" fmla="*/ 7330 w 382791"/>
                <a:gd name="connsiteY28" fmla="*/ 882288 h 1052838"/>
                <a:gd name="connsiteX29" fmla="*/ 16561 w 382791"/>
                <a:gd name="connsiteY29" fmla="*/ 864069 h 1052838"/>
                <a:gd name="connsiteX30" fmla="*/ 15331 w 382791"/>
                <a:gd name="connsiteY30" fmla="*/ 860639 h 1052838"/>
                <a:gd name="connsiteX31" fmla="*/ 22848 w 382791"/>
                <a:gd name="connsiteY31" fmla="*/ 705951 h 1052838"/>
                <a:gd name="connsiteX32" fmla="*/ 40384 w 382791"/>
                <a:gd name="connsiteY32" fmla="*/ 636627 h 1052838"/>
                <a:gd name="connsiteX33" fmla="*/ 68039 w 382791"/>
                <a:gd name="connsiteY33" fmla="*/ 599621 h 1052838"/>
                <a:gd name="connsiteX34" fmla="*/ 68039 w 382791"/>
                <a:gd name="connsiteY34" fmla="*/ 0 h 1052838"/>
                <a:gd name="connsiteX35" fmla="*/ 334098 w 382791"/>
                <a:gd name="connsiteY35" fmla="*/ 0 h 1052838"/>
                <a:gd name="connsiteX0" fmla="*/ 309054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71090 w 382791"/>
                <a:gd name="connsiteY8" fmla="*/ 898982 h 1052838"/>
                <a:gd name="connsiteX9" fmla="*/ 369524 w 382791"/>
                <a:gd name="connsiteY9" fmla="*/ 992847 h 1052838"/>
                <a:gd name="connsiteX10" fmla="*/ 351401 w 382791"/>
                <a:gd name="connsiteY10" fmla="*/ 1034613 h 1052838"/>
                <a:gd name="connsiteX11" fmla="*/ 285982 w 382791"/>
                <a:gd name="connsiteY11" fmla="*/ 1046271 h 1052838"/>
                <a:gd name="connsiteX12" fmla="*/ 250571 w 382791"/>
                <a:gd name="connsiteY12" fmla="*/ 990861 h 1052838"/>
                <a:gd name="connsiteX13" fmla="*/ 252091 w 382791"/>
                <a:gd name="connsiteY13" fmla="*/ 899756 h 1052838"/>
                <a:gd name="connsiteX14" fmla="*/ 248922 w 382791"/>
                <a:gd name="connsiteY14" fmla="*/ 899602 h 1052838"/>
                <a:gd name="connsiteX15" fmla="*/ 249358 w 382791"/>
                <a:gd name="connsiteY15" fmla="*/ 902471 h 1052838"/>
                <a:gd name="connsiteX16" fmla="*/ 244802 w 382791"/>
                <a:gd name="connsiteY16" fmla="*/ 996239 h 1052838"/>
                <a:gd name="connsiteX17" fmla="*/ 182500 w 382791"/>
                <a:gd name="connsiteY17" fmla="*/ 1052767 h 1052838"/>
                <a:gd name="connsiteX18" fmla="*/ 182500 w 382791"/>
                <a:gd name="connsiteY18" fmla="*/ 1052766 h 1052838"/>
                <a:gd name="connsiteX19" fmla="*/ 125972 w 382791"/>
                <a:gd name="connsiteY19" fmla="*/ 990464 h 1052838"/>
                <a:gd name="connsiteX20" fmla="*/ 130529 w 382791"/>
                <a:gd name="connsiteY20" fmla="*/ 896697 h 1052838"/>
                <a:gd name="connsiteX21" fmla="*/ 131241 w 382791"/>
                <a:gd name="connsiteY21" fmla="*/ 893883 h 1052838"/>
                <a:gd name="connsiteX22" fmla="*/ 125779 w 382791"/>
                <a:gd name="connsiteY22" fmla="*/ 893618 h 1052838"/>
                <a:gd name="connsiteX23" fmla="*/ 118799 w 382791"/>
                <a:gd name="connsiteY23" fmla="*/ 984958 h 1052838"/>
                <a:gd name="connsiteX24" fmla="*/ 54955 w 382791"/>
                <a:gd name="connsiteY24" fmla="*/ 1039738 h 1052838"/>
                <a:gd name="connsiteX25" fmla="*/ 54955 w 382791"/>
                <a:gd name="connsiteY25" fmla="*/ 1039737 h 1052838"/>
                <a:gd name="connsiteX26" fmla="*/ 175 w 382791"/>
                <a:gd name="connsiteY26" fmla="*/ 975892 h 1052838"/>
                <a:gd name="connsiteX27" fmla="*/ 7330 w 382791"/>
                <a:gd name="connsiteY27" fmla="*/ 882288 h 1052838"/>
                <a:gd name="connsiteX28" fmla="*/ 16561 w 382791"/>
                <a:gd name="connsiteY28" fmla="*/ 864069 h 1052838"/>
                <a:gd name="connsiteX29" fmla="*/ 15331 w 382791"/>
                <a:gd name="connsiteY29" fmla="*/ 860639 h 1052838"/>
                <a:gd name="connsiteX30" fmla="*/ 22848 w 382791"/>
                <a:gd name="connsiteY30" fmla="*/ 705951 h 1052838"/>
                <a:gd name="connsiteX31" fmla="*/ 40384 w 382791"/>
                <a:gd name="connsiteY31" fmla="*/ 636627 h 1052838"/>
                <a:gd name="connsiteX32" fmla="*/ 68039 w 382791"/>
                <a:gd name="connsiteY32" fmla="*/ 599621 h 1052838"/>
                <a:gd name="connsiteX33" fmla="*/ 68039 w 382791"/>
                <a:gd name="connsiteY33" fmla="*/ 0 h 1052838"/>
                <a:gd name="connsiteX34" fmla="*/ 334098 w 382791"/>
                <a:gd name="connsiteY34"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059 w 433915"/>
                <a:gd name="connsiteY4" fmla="*/ 878119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365 w 433915"/>
                <a:gd name="connsiteY4" fmla="*/ 822132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0529"/>
                <a:gd name="connsiteY0" fmla="*/ 0 h 1052838"/>
                <a:gd name="connsiteX1" fmla="*/ 334098 w 430529"/>
                <a:gd name="connsiteY1" fmla="*/ 592212 h 1052838"/>
                <a:gd name="connsiteX2" fmla="*/ 336074 w 430529"/>
                <a:gd name="connsiteY2" fmla="*/ 593689 h 1052838"/>
                <a:gd name="connsiteX3" fmla="*/ 430465 w 430529"/>
                <a:gd name="connsiteY3" fmla="*/ 735165 h 1052838"/>
                <a:gd name="connsiteX4" fmla="*/ 375365 w 430529"/>
                <a:gd name="connsiteY4" fmla="*/ 822132 h 1052838"/>
                <a:gd name="connsiteX5" fmla="*/ 371090 w 430529"/>
                <a:gd name="connsiteY5" fmla="*/ 898982 h 1052838"/>
                <a:gd name="connsiteX6" fmla="*/ 369524 w 430529"/>
                <a:gd name="connsiteY6" fmla="*/ 992847 h 1052838"/>
                <a:gd name="connsiteX7" fmla="*/ 351401 w 430529"/>
                <a:gd name="connsiteY7" fmla="*/ 1034613 h 1052838"/>
                <a:gd name="connsiteX8" fmla="*/ 285982 w 430529"/>
                <a:gd name="connsiteY8" fmla="*/ 1046271 h 1052838"/>
                <a:gd name="connsiteX9" fmla="*/ 250571 w 430529"/>
                <a:gd name="connsiteY9" fmla="*/ 990861 h 1052838"/>
                <a:gd name="connsiteX10" fmla="*/ 252091 w 430529"/>
                <a:gd name="connsiteY10" fmla="*/ 899756 h 1052838"/>
                <a:gd name="connsiteX11" fmla="*/ 248922 w 430529"/>
                <a:gd name="connsiteY11" fmla="*/ 899602 h 1052838"/>
                <a:gd name="connsiteX12" fmla="*/ 249358 w 430529"/>
                <a:gd name="connsiteY12" fmla="*/ 902471 h 1052838"/>
                <a:gd name="connsiteX13" fmla="*/ 244802 w 430529"/>
                <a:gd name="connsiteY13" fmla="*/ 996239 h 1052838"/>
                <a:gd name="connsiteX14" fmla="*/ 182500 w 430529"/>
                <a:gd name="connsiteY14" fmla="*/ 1052767 h 1052838"/>
                <a:gd name="connsiteX15" fmla="*/ 182500 w 430529"/>
                <a:gd name="connsiteY15" fmla="*/ 1052766 h 1052838"/>
                <a:gd name="connsiteX16" fmla="*/ 125972 w 430529"/>
                <a:gd name="connsiteY16" fmla="*/ 990464 h 1052838"/>
                <a:gd name="connsiteX17" fmla="*/ 130529 w 430529"/>
                <a:gd name="connsiteY17" fmla="*/ 896697 h 1052838"/>
                <a:gd name="connsiteX18" fmla="*/ 131241 w 430529"/>
                <a:gd name="connsiteY18" fmla="*/ 893883 h 1052838"/>
                <a:gd name="connsiteX19" fmla="*/ 125779 w 430529"/>
                <a:gd name="connsiteY19" fmla="*/ 893618 h 1052838"/>
                <a:gd name="connsiteX20" fmla="*/ 118799 w 430529"/>
                <a:gd name="connsiteY20" fmla="*/ 984958 h 1052838"/>
                <a:gd name="connsiteX21" fmla="*/ 54955 w 430529"/>
                <a:gd name="connsiteY21" fmla="*/ 1039738 h 1052838"/>
                <a:gd name="connsiteX22" fmla="*/ 54955 w 430529"/>
                <a:gd name="connsiteY22" fmla="*/ 1039737 h 1052838"/>
                <a:gd name="connsiteX23" fmla="*/ 175 w 430529"/>
                <a:gd name="connsiteY23" fmla="*/ 975892 h 1052838"/>
                <a:gd name="connsiteX24" fmla="*/ 7330 w 430529"/>
                <a:gd name="connsiteY24" fmla="*/ 882288 h 1052838"/>
                <a:gd name="connsiteX25" fmla="*/ 16561 w 430529"/>
                <a:gd name="connsiteY25" fmla="*/ 864069 h 1052838"/>
                <a:gd name="connsiteX26" fmla="*/ 15331 w 430529"/>
                <a:gd name="connsiteY26" fmla="*/ 860639 h 1052838"/>
                <a:gd name="connsiteX27" fmla="*/ 22848 w 430529"/>
                <a:gd name="connsiteY27" fmla="*/ 705951 h 1052838"/>
                <a:gd name="connsiteX28" fmla="*/ 40384 w 430529"/>
                <a:gd name="connsiteY28" fmla="*/ 636627 h 1052838"/>
                <a:gd name="connsiteX29" fmla="*/ 68039 w 430529"/>
                <a:gd name="connsiteY29" fmla="*/ 599621 h 1052838"/>
                <a:gd name="connsiteX30" fmla="*/ 68039 w 430529"/>
                <a:gd name="connsiteY30" fmla="*/ 0 h 1052838"/>
                <a:gd name="connsiteX31" fmla="*/ 334098 w 430529"/>
                <a:gd name="connsiteY31" fmla="*/ 0 h 1052838"/>
                <a:gd name="connsiteX0" fmla="*/ 334098 w 430751"/>
                <a:gd name="connsiteY0" fmla="*/ 0 h 1052838"/>
                <a:gd name="connsiteX1" fmla="*/ 334098 w 430751"/>
                <a:gd name="connsiteY1" fmla="*/ 592212 h 1052838"/>
                <a:gd name="connsiteX2" fmla="*/ 336074 w 430751"/>
                <a:gd name="connsiteY2" fmla="*/ 593689 h 1052838"/>
                <a:gd name="connsiteX3" fmla="*/ 430465 w 430751"/>
                <a:gd name="connsiteY3" fmla="*/ 735165 h 1052838"/>
                <a:gd name="connsiteX4" fmla="*/ 375365 w 430751"/>
                <a:gd name="connsiteY4" fmla="*/ 822132 h 1052838"/>
                <a:gd name="connsiteX5" fmla="*/ 371090 w 430751"/>
                <a:gd name="connsiteY5" fmla="*/ 898982 h 1052838"/>
                <a:gd name="connsiteX6" fmla="*/ 369524 w 430751"/>
                <a:gd name="connsiteY6" fmla="*/ 992847 h 1052838"/>
                <a:gd name="connsiteX7" fmla="*/ 351401 w 430751"/>
                <a:gd name="connsiteY7" fmla="*/ 1034613 h 1052838"/>
                <a:gd name="connsiteX8" fmla="*/ 285982 w 430751"/>
                <a:gd name="connsiteY8" fmla="*/ 1046271 h 1052838"/>
                <a:gd name="connsiteX9" fmla="*/ 250571 w 430751"/>
                <a:gd name="connsiteY9" fmla="*/ 990861 h 1052838"/>
                <a:gd name="connsiteX10" fmla="*/ 252091 w 430751"/>
                <a:gd name="connsiteY10" fmla="*/ 899756 h 1052838"/>
                <a:gd name="connsiteX11" fmla="*/ 248922 w 430751"/>
                <a:gd name="connsiteY11" fmla="*/ 899602 h 1052838"/>
                <a:gd name="connsiteX12" fmla="*/ 249358 w 430751"/>
                <a:gd name="connsiteY12" fmla="*/ 902471 h 1052838"/>
                <a:gd name="connsiteX13" fmla="*/ 244802 w 430751"/>
                <a:gd name="connsiteY13" fmla="*/ 996239 h 1052838"/>
                <a:gd name="connsiteX14" fmla="*/ 182500 w 430751"/>
                <a:gd name="connsiteY14" fmla="*/ 1052767 h 1052838"/>
                <a:gd name="connsiteX15" fmla="*/ 182500 w 430751"/>
                <a:gd name="connsiteY15" fmla="*/ 1052766 h 1052838"/>
                <a:gd name="connsiteX16" fmla="*/ 125972 w 430751"/>
                <a:gd name="connsiteY16" fmla="*/ 990464 h 1052838"/>
                <a:gd name="connsiteX17" fmla="*/ 130529 w 430751"/>
                <a:gd name="connsiteY17" fmla="*/ 896697 h 1052838"/>
                <a:gd name="connsiteX18" fmla="*/ 131241 w 430751"/>
                <a:gd name="connsiteY18" fmla="*/ 893883 h 1052838"/>
                <a:gd name="connsiteX19" fmla="*/ 125779 w 430751"/>
                <a:gd name="connsiteY19" fmla="*/ 893618 h 1052838"/>
                <a:gd name="connsiteX20" fmla="*/ 118799 w 430751"/>
                <a:gd name="connsiteY20" fmla="*/ 984958 h 1052838"/>
                <a:gd name="connsiteX21" fmla="*/ 54955 w 430751"/>
                <a:gd name="connsiteY21" fmla="*/ 1039738 h 1052838"/>
                <a:gd name="connsiteX22" fmla="*/ 54955 w 430751"/>
                <a:gd name="connsiteY22" fmla="*/ 1039737 h 1052838"/>
                <a:gd name="connsiteX23" fmla="*/ 175 w 430751"/>
                <a:gd name="connsiteY23" fmla="*/ 975892 h 1052838"/>
                <a:gd name="connsiteX24" fmla="*/ 7330 w 430751"/>
                <a:gd name="connsiteY24" fmla="*/ 882288 h 1052838"/>
                <a:gd name="connsiteX25" fmla="*/ 16561 w 430751"/>
                <a:gd name="connsiteY25" fmla="*/ 864069 h 1052838"/>
                <a:gd name="connsiteX26" fmla="*/ 15331 w 430751"/>
                <a:gd name="connsiteY26" fmla="*/ 860639 h 1052838"/>
                <a:gd name="connsiteX27" fmla="*/ 22848 w 430751"/>
                <a:gd name="connsiteY27" fmla="*/ 705951 h 1052838"/>
                <a:gd name="connsiteX28" fmla="*/ 40384 w 430751"/>
                <a:gd name="connsiteY28" fmla="*/ 636627 h 1052838"/>
                <a:gd name="connsiteX29" fmla="*/ 68039 w 430751"/>
                <a:gd name="connsiteY29" fmla="*/ 599621 h 1052838"/>
                <a:gd name="connsiteX30" fmla="*/ 68039 w 430751"/>
                <a:gd name="connsiteY30" fmla="*/ 0 h 1052838"/>
                <a:gd name="connsiteX31" fmla="*/ 334098 w 430751"/>
                <a:gd name="connsiteY31" fmla="*/ 0 h 105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0751" h="1052838">
                  <a:moveTo>
                    <a:pt x="334098" y="0"/>
                  </a:moveTo>
                  <a:lnTo>
                    <a:pt x="334098" y="592212"/>
                  </a:lnTo>
                  <a:lnTo>
                    <a:pt x="336074" y="593689"/>
                  </a:lnTo>
                  <a:cubicBezTo>
                    <a:pt x="367042" y="627819"/>
                    <a:pt x="435730" y="659985"/>
                    <a:pt x="430465" y="735165"/>
                  </a:cubicBezTo>
                  <a:lnTo>
                    <a:pt x="375365" y="822132"/>
                  </a:lnTo>
                  <a:lnTo>
                    <a:pt x="371090" y="898982"/>
                  </a:lnTo>
                  <a:lnTo>
                    <a:pt x="369524" y="992847"/>
                  </a:lnTo>
                  <a:cubicBezTo>
                    <a:pt x="369250" y="1009271"/>
                    <a:pt x="362344" y="1024030"/>
                    <a:pt x="351401" y="1034613"/>
                  </a:cubicBezTo>
                  <a:cubicBezTo>
                    <a:pt x="333077" y="1048902"/>
                    <a:pt x="307788" y="1042385"/>
                    <a:pt x="285982" y="1046271"/>
                  </a:cubicBezTo>
                  <a:cubicBezTo>
                    <a:pt x="264785" y="1036885"/>
                    <a:pt x="250160" y="1015498"/>
                    <a:pt x="250571" y="990861"/>
                  </a:cubicBezTo>
                  <a:cubicBezTo>
                    <a:pt x="251078" y="960493"/>
                    <a:pt x="251584" y="930124"/>
                    <a:pt x="252091" y="899756"/>
                  </a:cubicBezTo>
                  <a:lnTo>
                    <a:pt x="248922" y="899602"/>
                  </a:lnTo>
                  <a:cubicBezTo>
                    <a:pt x="249067" y="900558"/>
                    <a:pt x="249213" y="901515"/>
                    <a:pt x="249358" y="902471"/>
                  </a:cubicBezTo>
                  <a:lnTo>
                    <a:pt x="244802" y="996239"/>
                  </a:lnTo>
                  <a:cubicBezTo>
                    <a:pt x="243207" y="1029053"/>
                    <a:pt x="215314" y="1054361"/>
                    <a:pt x="182500" y="1052767"/>
                  </a:cubicBezTo>
                  <a:lnTo>
                    <a:pt x="182500" y="1052766"/>
                  </a:lnTo>
                  <a:cubicBezTo>
                    <a:pt x="149685" y="1051171"/>
                    <a:pt x="124377" y="1023278"/>
                    <a:pt x="125972" y="990464"/>
                  </a:cubicBezTo>
                  <a:lnTo>
                    <a:pt x="130529" y="896697"/>
                  </a:lnTo>
                  <a:lnTo>
                    <a:pt x="131241" y="893883"/>
                  </a:lnTo>
                  <a:lnTo>
                    <a:pt x="125779" y="893618"/>
                  </a:lnTo>
                  <a:lnTo>
                    <a:pt x="118799" y="984958"/>
                  </a:lnTo>
                  <a:cubicBezTo>
                    <a:pt x="116296" y="1017716"/>
                    <a:pt x="87712" y="1042241"/>
                    <a:pt x="54955" y="1039738"/>
                  </a:cubicBezTo>
                  <a:lnTo>
                    <a:pt x="54955" y="1039737"/>
                  </a:lnTo>
                  <a:cubicBezTo>
                    <a:pt x="22197" y="1037233"/>
                    <a:pt x="-2328" y="1008650"/>
                    <a:pt x="175" y="975892"/>
                  </a:cubicBezTo>
                  <a:lnTo>
                    <a:pt x="7330" y="882288"/>
                  </a:lnTo>
                  <a:lnTo>
                    <a:pt x="16561" y="864069"/>
                  </a:lnTo>
                  <a:lnTo>
                    <a:pt x="15331" y="860639"/>
                  </a:lnTo>
                  <a:lnTo>
                    <a:pt x="22848" y="705951"/>
                  </a:lnTo>
                  <a:cubicBezTo>
                    <a:pt x="24054" y="681117"/>
                    <a:pt x="30237" y="657703"/>
                    <a:pt x="40384" y="636627"/>
                  </a:cubicBezTo>
                  <a:lnTo>
                    <a:pt x="68039" y="599621"/>
                  </a:lnTo>
                  <a:lnTo>
                    <a:pt x="68039" y="0"/>
                  </a:lnTo>
                  <a:lnTo>
                    <a:pt x="334098"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6" name="Freeform: Shape 25">
              <a:extLst>
                <a:ext uri="{FF2B5EF4-FFF2-40B4-BE49-F238E27FC236}">
                  <a16:creationId xmlns:a16="http://schemas.microsoft.com/office/drawing/2014/main" id="{5396F988-E9C3-4764-B7E3-360FEEAFA893}"/>
                </a:ext>
              </a:extLst>
            </p:cNvPr>
            <p:cNvSpPr/>
            <p:nvPr/>
          </p:nvSpPr>
          <p:spPr bwMode="auto">
            <a:xfrm rot="18578454" flipH="1">
              <a:off x="10849064" y="2877894"/>
              <a:ext cx="465765" cy="1028613"/>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122772">
                  <a:moveTo>
                    <a:pt x="346833" y="10579"/>
                  </a:moveTo>
                  <a:lnTo>
                    <a:pt x="87478" y="0"/>
                  </a:lnTo>
                  <a:cubicBezTo>
                    <a:pt x="14602" y="278226"/>
                    <a:pt x="80774" y="410327"/>
                    <a:pt x="80774" y="610201"/>
                  </a:cubicBezTo>
                  <a:lnTo>
                    <a:pt x="53121" y="647205"/>
                  </a:lnTo>
                  <a:cubicBezTo>
                    <a:pt x="42974" y="668282"/>
                    <a:pt x="36791" y="691695"/>
                    <a:pt x="35584" y="716529"/>
                  </a:cubicBezTo>
                  <a:lnTo>
                    <a:pt x="28067" y="871216"/>
                  </a:lnTo>
                  <a:cubicBezTo>
                    <a:pt x="22306" y="924842"/>
                    <a:pt x="-2405" y="998880"/>
                    <a:pt x="1017" y="1038287"/>
                  </a:cubicBezTo>
                  <a:cubicBezTo>
                    <a:pt x="-5001" y="1070584"/>
                    <a:pt x="16302" y="1101644"/>
                    <a:pt x="48600" y="1107661"/>
                  </a:cubicBezTo>
                  <a:lnTo>
                    <a:pt x="48600" y="1107662"/>
                  </a:lnTo>
                  <a:cubicBezTo>
                    <a:pt x="80897" y="1113680"/>
                    <a:pt x="111956" y="1092376"/>
                    <a:pt x="117974" y="1060079"/>
                  </a:cubicBezTo>
                  <a:lnTo>
                    <a:pt x="142143" y="930362"/>
                  </a:lnTo>
                  <a:lnTo>
                    <a:pt x="135823" y="1060398"/>
                  </a:lnTo>
                  <a:cubicBezTo>
                    <a:pt x="134229" y="1093212"/>
                    <a:pt x="159537" y="1121106"/>
                    <a:pt x="192351" y="1122700"/>
                  </a:cubicBezTo>
                  <a:lnTo>
                    <a:pt x="192351" y="1122701"/>
                  </a:lnTo>
                  <a:cubicBezTo>
                    <a:pt x="225165" y="1124296"/>
                    <a:pt x="253059" y="1098988"/>
                    <a:pt x="254653" y="1066173"/>
                  </a:cubicBezTo>
                  <a:lnTo>
                    <a:pt x="262094" y="913050"/>
                  </a:lnTo>
                  <a:cubicBezTo>
                    <a:pt x="269490" y="913898"/>
                    <a:pt x="281086" y="1037303"/>
                    <a:pt x="299030" y="1071263"/>
                  </a:cubicBezTo>
                  <a:cubicBezTo>
                    <a:pt x="305982" y="1103372"/>
                    <a:pt x="337647" y="1123764"/>
                    <a:pt x="369756" y="1116812"/>
                  </a:cubicBezTo>
                  <a:lnTo>
                    <a:pt x="369756" y="1116813"/>
                  </a:lnTo>
                  <a:cubicBezTo>
                    <a:pt x="401865" y="1109860"/>
                    <a:pt x="422258" y="1078195"/>
                    <a:pt x="415305" y="1046086"/>
                  </a:cubicBezTo>
                  <a:lnTo>
                    <a:pt x="387795" y="888696"/>
                  </a:lnTo>
                  <a:lnTo>
                    <a:pt x="391349" y="815555"/>
                  </a:lnTo>
                  <a:lnTo>
                    <a:pt x="429475" y="845440"/>
                  </a:lnTo>
                  <a:cubicBezTo>
                    <a:pt x="455332" y="865707"/>
                    <a:pt x="492722" y="861176"/>
                    <a:pt x="512989" y="835320"/>
                  </a:cubicBezTo>
                  <a:lnTo>
                    <a:pt x="512990" y="835321"/>
                  </a:lnTo>
                  <a:cubicBezTo>
                    <a:pt x="533257" y="809464"/>
                    <a:pt x="528726" y="772074"/>
                    <a:pt x="502869" y="751807"/>
                  </a:cubicBezTo>
                  <a:lnTo>
                    <a:pt x="382214" y="657233"/>
                  </a:lnTo>
                  <a:lnTo>
                    <a:pt x="380320" y="656282"/>
                  </a:lnTo>
                  <a:lnTo>
                    <a:pt x="348811" y="604267"/>
                  </a:lnTo>
                  <a:lnTo>
                    <a:pt x="346833" y="602789"/>
                  </a:lnTo>
                  <a:cubicBezTo>
                    <a:pt x="320935" y="414789"/>
                    <a:pt x="461158" y="277690"/>
                    <a:pt x="346833" y="10579"/>
                  </a:cubicBez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7" name="Rectangle: Rounded Corners 66">
              <a:extLst>
                <a:ext uri="{FF2B5EF4-FFF2-40B4-BE49-F238E27FC236}">
                  <a16:creationId xmlns:a16="http://schemas.microsoft.com/office/drawing/2014/main" id="{215C85E1-59C2-4199-9A8C-1FC7316E2C8E}"/>
                </a:ext>
              </a:extLst>
            </p:cNvPr>
            <p:cNvSpPr/>
            <p:nvPr/>
          </p:nvSpPr>
          <p:spPr bwMode="auto">
            <a:xfrm rot="20525973" flipH="1">
              <a:off x="8958529" y="3210378"/>
              <a:ext cx="207156" cy="105757"/>
            </a:xfrm>
            <a:custGeom>
              <a:avLst/>
              <a:gdLst>
                <a:gd name="connsiteX0" fmla="*/ 0 w 233239"/>
                <a:gd name="connsiteY0" fmla="*/ 59485 h 118969"/>
                <a:gd name="connsiteX1" fmla="*/ 59485 w 233239"/>
                <a:gd name="connsiteY1" fmla="*/ 0 h 118969"/>
                <a:gd name="connsiteX2" fmla="*/ 173755 w 233239"/>
                <a:gd name="connsiteY2" fmla="*/ 0 h 118969"/>
                <a:gd name="connsiteX3" fmla="*/ 233240 w 233239"/>
                <a:gd name="connsiteY3" fmla="*/ 59485 h 118969"/>
                <a:gd name="connsiteX4" fmla="*/ 233239 w 233239"/>
                <a:gd name="connsiteY4" fmla="*/ 59485 h 118969"/>
                <a:gd name="connsiteX5" fmla="*/ 173754 w 233239"/>
                <a:gd name="connsiteY5" fmla="*/ 118970 h 118969"/>
                <a:gd name="connsiteX6" fmla="*/ 59485 w 233239"/>
                <a:gd name="connsiteY6" fmla="*/ 118969 h 118969"/>
                <a:gd name="connsiteX7" fmla="*/ 0 w 233239"/>
                <a:gd name="connsiteY7" fmla="*/ 59484 h 118969"/>
                <a:gd name="connsiteX8" fmla="*/ 0 w 233239"/>
                <a:gd name="connsiteY8" fmla="*/ 59485 h 118969"/>
                <a:gd name="connsiteX0" fmla="*/ 6843 w 240083"/>
                <a:gd name="connsiteY0" fmla="*/ 59485 h 121809"/>
                <a:gd name="connsiteX1" fmla="*/ 66328 w 240083"/>
                <a:gd name="connsiteY1" fmla="*/ 0 h 121809"/>
                <a:gd name="connsiteX2" fmla="*/ 180598 w 240083"/>
                <a:gd name="connsiteY2" fmla="*/ 0 h 121809"/>
                <a:gd name="connsiteX3" fmla="*/ 240083 w 240083"/>
                <a:gd name="connsiteY3" fmla="*/ 59485 h 121809"/>
                <a:gd name="connsiteX4" fmla="*/ 240082 w 240083"/>
                <a:gd name="connsiteY4" fmla="*/ 59485 h 121809"/>
                <a:gd name="connsiteX5" fmla="*/ 180597 w 240083"/>
                <a:gd name="connsiteY5" fmla="*/ 118970 h 121809"/>
                <a:gd name="connsiteX6" fmla="*/ 66328 w 240083"/>
                <a:gd name="connsiteY6" fmla="*/ 118969 h 121809"/>
                <a:gd name="connsiteX7" fmla="*/ 3273 w 240083"/>
                <a:gd name="connsiteY7" fmla="*/ 117931 h 121809"/>
                <a:gd name="connsiteX8" fmla="*/ 6843 w 240083"/>
                <a:gd name="connsiteY8" fmla="*/ 59484 h 121809"/>
                <a:gd name="connsiteX9" fmla="*/ 6843 w 240083"/>
                <a:gd name="connsiteY9" fmla="*/ 59485 h 121809"/>
                <a:gd name="connsiteX0" fmla="*/ 3273 w 240083"/>
                <a:gd name="connsiteY0" fmla="*/ 117931 h 209371"/>
                <a:gd name="connsiteX1" fmla="*/ 6843 w 240083"/>
                <a:gd name="connsiteY1" fmla="*/ 59484 h 209371"/>
                <a:gd name="connsiteX2" fmla="*/ 6843 w 240083"/>
                <a:gd name="connsiteY2" fmla="*/ 59485 h 209371"/>
                <a:gd name="connsiteX3" fmla="*/ 66328 w 240083"/>
                <a:gd name="connsiteY3" fmla="*/ 0 h 209371"/>
                <a:gd name="connsiteX4" fmla="*/ 180598 w 240083"/>
                <a:gd name="connsiteY4" fmla="*/ 0 h 209371"/>
                <a:gd name="connsiteX5" fmla="*/ 240083 w 240083"/>
                <a:gd name="connsiteY5" fmla="*/ 59485 h 209371"/>
                <a:gd name="connsiteX6" fmla="*/ 240082 w 240083"/>
                <a:gd name="connsiteY6" fmla="*/ 59485 h 209371"/>
                <a:gd name="connsiteX7" fmla="*/ 180597 w 240083"/>
                <a:gd name="connsiteY7" fmla="*/ 118970 h 209371"/>
                <a:gd name="connsiteX8" fmla="*/ 66328 w 240083"/>
                <a:gd name="connsiteY8" fmla="*/ 118969 h 209371"/>
                <a:gd name="connsiteX9" fmla="*/ 94713 w 240083"/>
                <a:gd name="connsiteY9" fmla="*/ 209371 h 209371"/>
                <a:gd name="connsiteX0" fmla="*/ 3273 w 240083"/>
                <a:gd name="connsiteY0" fmla="*/ 117931 h 118970"/>
                <a:gd name="connsiteX1" fmla="*/ 6843 w 240083"/>
                <a:gd name="connsiteY1" fmla="*/ 59484 h 118970"/>
                <a:gd name="connsiteX2" fmla="*/ 6843 w 240083"/>
                <a:gd name="connsiteY2" fmla="*/ 59485 h 118970"/>
                <a:gd name="connsiteX3" fmla="*/ 66328 w 240083"/>
                <a:gd name="connsiteY3" fmla="*/ 0 h 118970"/>
                <a:gd name="connsiteX4" fmla="*/ 180598 w 240083"/>
                <a:gd name="connsiteY4" fmla="*/ 0 h 118970"/>
                <a:gd name="connsiteX5" fmla="*/ 240083 w 240083"/>
                <a:gd name="connsiteY5" fmla="*/ 59485 h 118970"/>
                <a:gd name="connsiteX6" fmla="*/ 240082 w 240083"/>
                <a:gd name="connsiteY6" fmla="*/ 59485 h 118970"/>
                <a:gd name="connsiteX7" fmla="*/ 180597 w 240083"/>
                <a:gd name="connsiteY7" fmla="*/ 118970 h 118970"/>
                <a:gd name="connsiteX8" fmla="*/ 66328 w 240083"/>
                <a:gd name="connsiteY8" fmla="*/ 118969 h 118970"/>
                <a:gd name="connsiteX0" fmla="*/ 0 w 233240"/>
                <a:gd name="connsiteY0" fmla="*/ 59484 h 118970"/>
                <a:gd name="connsiteX1" fmla="*/ 0 w 233240"/>
                <a:gd name="connsiteY1" fmla="*/ 59485 h 118970"/>
                <a:gd name="connsiteX2" fmla="*/ 59485 w 233240"/>
                <a:gd name="connsiteY2" fmla="*/ 0 h 118970"/>
                <a:gd name="connsiteX3" fmla="*/ 173755 w 233240"/>
                <a:gd name="connsiteY3" fmla="*/ 0 h 118970"/>
                <a:gd name="connsiteX4" fmla="*/ 233240 w 233240"/>
                <a:gd name="connsiteY4" fmla="*/ 59485 h 118970"/>
                <a:gd name="connsiteX5" fmla="*/ 233239 w 233240"/>
                <a:gd name="connsiteY5" fmla="*/ 59485 h 118970"/>
                <a:gd name="connsiteX6" fmla="*/ 173754 w 233240"/>
                <a:gd name="connsiteY6" fmla="*/ 118970 h 118970"/>
                <a:gd name="connsiteX7" fmla="*/ 59485 w 233240"/>
                <a:gd name="connsiteY7" fmla="*/ 118969 h 118970"/>
                <a:gd name="connsiteX0" fmla="*/ 0 w 233240"/>
                <a:gd name="connsiteY0" fmla="*/ 59484 h 118970"/>
                <a:gd name="connsiteX1" fmla="*/ 59485 w 233240"/>
                <a:gd name="connsiteY1" fmla="*/ 0 h 118970"/>
                <a:gd name="connsiteX2" fmla="*/ 173755 w 233240"/>
                <a:gd name="connsiteY2" fmla="*/ 0 h 118970"/>
                <a:gd name="connsiteX3" fmla="*/ 233240 w 233240"/>
                <a:gd name="connsiteY3" fmla="*/ 59485 h 118970"/>
                <a:gd name="connsiteX4" fmla="*/ 233239 w 233240"/>
                <a:gd name="connsiteY4" fmla="*/ 59485 h 118970"/>
                <a:gd name="connsiteX5" fmla="*/ 173754 w 233240"/>
                <a:gd name="connsiteY5" fmla="*/ 118970 h 118970"/>
                <a:gd name="connsiteX6" fmla="*/ 59485 w 233240"/>
                <a:gd name="connsiteY6" fmla="*/ 118969 h 118970"/>
                <a:gd name="connsiteX0" fmla="*/ 0 w 233240"/>
                <a:gd name="connsiteY0" fmla="*/ 59840 h 119326"/>
                <a:gd name="connsiteX1" fmla="*/ 59485 w 233240"/>
                <a:gd name="connsiteY1" fmla="*/ 356 h 119326"/>
                <a:gd name="connsiteX2" fmla="*/ 173755 w 233240"/>
                <a:gd name="connsiteY2" fmla="*/ 356 h 119326"/>
                <a:gd name="connsiteX3" fmla="*/ 233240 w 233240"/>
                <a:gd name="connsiteY3" fmla="*/ 59841 h 119326"/>
                <a:gd name="connsiteX4" fmla="*/ 233239 w 233240"/>
                <a:gd name="connsiteY4" fmla="*/ 59841 h 119326"/>
                <a:gd name="connsiteX5" fmla="*/ 173754 w 233240"/>
                <a:gd name="connsiteY5" fmla="*/ 119326 h 119326"/>
                <a:gd name="connsiteX6" fmla="*/ 59485 w 233240"/>
                <a:gd name="connsiteY6" fmla="*/ 119325 h 119326"/>
                <a:gd name="connsiteX0" fmla="*/ 33 w 233273"/>
                <a:gd name="connsiteY0" fmla="*/ 59864 h 119350"/>
                <a:gd name="connsiteX1" fmla="*/ 59518 w 233273"/>
                <a:gd name="connsiteY1" fmla="*/ 380 h 119350"/>
                <a:gd name="connsiteX2" fmla="*/ 173788 w 233273"/>
                <a:gd name="connsiteY2" fmla="*/ 380 h 119350"/>
                <a:gd name="connsiteX3" fmla="*/ 233273 w 233273"/>
                <a:gd name="connsiteY3" fmla="*/ 59865 h 119350"/>
                <a:gd name="connsiteX4" fmla="*/ 233272 w 233273"/>
                <a:gd name="connsiteY4" fmla="*/ 59865 h 119350"/>
                <a:gd name="connsiteX5" fmla="*/ 173787 w 233273"/>
                <a:gd name="connsiteY5" fmla="*/ 119350 h 119350"/>
                <a:gd name="connsiteX6" fmla="*/ 59518 w 233273"/>
                <a:gd name="connsiteY6" fmla="*/ 119349 h 119350"/>
                <a:gd name="connsiteX0" fmla="*/ 36 w 231265"/>
                <a:gd name="connsiteY0" fmla="*/ 74850 h 119256"/>
                <a:gd name="connsiteX1" fmla="*/ 57510 w 231265"/>
                <a:gd name="connsiteY1" fmla="*/ 286 h 119256"/>
                <a:gd name="connsiteX2" fmla="*/ 171780 w 231265"/>
                <a:gd name="connsiteY2" fmla="*/ 286 h 119256"/>
                <a:gd name="connsiteX3" fmla="*/ 231265 w 231265"/>
                <a:gd name="connsiteY3" fmla="*/ 59771 h 119256"/>
                <a:gd name="connsiteX4" fmla="*/ 231264 w 231265"/>
                <a:gd name="connsiteY4" fmla="*/ 59771 h 119256"/>
                <a:gd name="connsiteX5" fmla="*/ 171779 w 231265"/>
                <a:gd name="connsiteY5" fmla="*/ 119256 h 119256"/>
                <a:gd name="connsiteX6" fmla="*/ 57510 w 231265"/>
                <a:gd name="connsiteY6" fmla="*/ 119255 h 119256"/>
                <a:gd name="connsiteX0" fmla="*/ 2565 w 233794"/>
                <a:gd name="connsiteY0" fmla="*/ 74950 h 119356"/>
                <a:gd name="connsiteX1" fmla="*/ 60039 w 233794"/>
                <a:gd name="connsiteY1" fmla="*/ 386 h 119356"/>
                <a:gd name="connsiteX2" fmla="*/ 174309 w 233794"/>
                <a:gd name="connsiteY2" fmla="*/ 386 h 119356"/>
                <a:gd name="connsiteX3" fmla="*/ 233794 w 233794"/>
                <a:gd name="connsiteY3" fmla="*/ 59871 h 119356"/>
                <a:gd name="connsiteX4" fmla="*/ 233793 w 233794"/>
                <a:gd name="connsiteY4" fmla="*/ 59871 h 119356"/>
                <a:gd name="connsiteX5" fmla="*/ 174308 w 233794"/>
                <a:gd name="connsiteY5" fmla="*/ 119356 h 119356"/>
                <a:gd name="connsiteX6" fmla="*/ 60039 w 233794"/>
                <a:gd name="connsiteY6" fmla="*/ 119355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94" h="119356">
                  <a:moveTo>
                    <a:pt x="2565" y="74950"/>
                  </a:moveTo>
                  <a:cubicBezTo>
                    <a:pt x="-10992" y="35876"/>
                    <a:pt x="32265" y="-4387"/>
                    <a:pt x="60039" y="386"/>
                  </a:cubicBezTo>
                  <a:lnTo>
                    <a:pt x="174309" y="386"/>
                  </a:lnTo>
                  <a:cubicBezTo>
                    <a:pt x="207162" y="386"/>
                    <a:pt x="233794" y="27018"/>
                    <a:pt x="233794" y="59871"/>
                  </a:cubicBezTo>
                  <a:lnTo>
                    <a:pt x="233793" y="59871"/>
                  </a:lnTo>
                  <a:cubicBezTo>
                    <a:pt x="233793" y="92724"/>
                    <a:pt x="207161" y="119356"/>
                    <a:pt x="174308" y="119356"/>
                  </a:cubicBezTo>
                  <a:lnTo>
                    <a:pt x="60039" y="119355"/>
                  </a:lnTo>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8" name="Rectangle: Rounded Corners 27">
              <a:extLst>
                <a:ext uri="{FF2B5EF4-FFF2-40B4-BE49-F238E27FC236}">
                  <a16:creationId xmlns:a16="http://schemas.microsoft.com/office/drawing/2014/main" id="{5F36CB80-9D3F-4499-A124-B62616D8F1B0}"/>
                </a:ext>
              </a:extLst>
            </p:cNvPr>
            <p:cNvSpPr/>
            <p:nvPr/>
          </p:nvSpPr>
          <p:spPr bwMode="auto">
            <a:xfrm rot="19281290">
              <a:off x="8739524" y="3391058"/>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9" name="Rectangle: Rounded Corners 28">
              <a:extLst>
                <a:ext uri="{FF2B5EF4-FFF2-40B4-BE49-F238E27FC236}">
                  <a16:creationId xmlns:a16="http://schemas.microsoft.com/office/drawing/2014/main" id="{F0EDB88F-FDB7-40E6-AE60-08448908B37C}"/>
                </a:ext>
              </a:extLst>
            </p:cNvPr>
            <p:cNvSpPr/>
            <p:nvPr/>
          </p:nvSpPr>
          <p:spPr bwMode="auto">
            <a:xfrm rot="19281290">
              <a:off x="8810648" y="3468839"/>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0" name="Rectangle: Rounded Corners 29">
              <a:extLst>
                <a:ext uri="{FF2B5EF4-FFF2-40B4-BE49-F238E27FC236}">
                  <a16:creationId xmlns:a16="http://schemas.microsoft.com/office/drawing/2014/main" id="{9B092DAF-1F57-4D5A-A29E-F0609DBEF540}"/>
                </a:ext>
              </a:extLst>
            </p:cNvPr>
            <p:cNvSpPr/>
            <p:nvPr/>
          </p:nvSpPr>
          <p:spPr bwMode="auto">
            <a:xfrm rot="19281290">
              <a:off x="8901049" y="3529572"/>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4" name="Rectangle 9">
              <a:extLst>
                <a:ext uri="{FF2B5EF4-FFF2-40B4-BE49-F238E27FC236}">
                  <a16:creationId xmlns:a16="http://schemas.microsoft.com/office/drawing/2014/main" id="{EBE61F86-07EC-42BA-89F2-5FFAE3A64061}"/>
                </a:ext>
              </a:extLst>
            </p:cNvPr>
            <p:cNvSpPr>
              <a:spLocks noChangeArrowheads="1"/>
            </p:cNvSpPr>
            <p:nvPr/>
          </p:nvSpPr>
          <p:spPr bwMode="auto">
            <a:xfrm>
              <a:off x="9417191" y="2417106"/>
              <a:ext cx="1372669" cy="1429965"/>
            </a:xfrm>
            <a:prstGeom prst="rect">
              <a:avLst/>
            </a:pr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9" name="Group 20">
              <a:extLst>
                <a:ext uri="{FF2B5EF4-FFF2-40B4-BE49-F238E27FC236}">
                  <a16:creationId xmlns:a16="http://schemas.microsoft.com/office/drawing/2014/main" id="{AFC3F2AD-FB24-4C0E-B308-1E7999438A4F}"/>
                </a:ext>
              </a:extLst>
            </p:cNvPr>
            <p:cNvGrpSpPr>
              <a:grpSpLocks noChangeAspect="1"/>
            </p:cNvGrpSpPr>
            <p:nvPr/>
          </p:nvGrpSpPr>
          <p:grpSpPr bwMode="auto">
            <a:xfrm>
              <a:off x="9570200" y="2707834"/>
              <a:ext cx="1075322" cy="981997"/>
              <a:chOff x="3764" y="3313"/>
              <a:chExt cx="353" cy="309"/>
            </a:xfrm>
            <a:solidFill>
              <a:schemeClr val="bg1">
                <a:lumMod val="95000"/>
              </a:schemeClr>
            </a:solidFill>
          </p:grpSpPr>
          <p:sp>
            <p:nvSpPr>
              <p:cNvPr id="36" name="Freeform 21">
                <a:extLst>
                  <a:ext uri="{FF2B5EF4-FFF2-40B4-BE49-F238E27FC236}">
                    <a16:creationId xmlns:a16="http://schemas.microsoft.com/office/drawing/2014/main" id="{C4ED84F1-77FD-48BE-973B-5A311FE0CEC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1919B321-6826-48CA-AA19-3BF2BA0B631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53388E4A-F1C6-4BDD-95FF-D42F48AB75F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850E8DBE-A963-44C0-8438-5C5FF3966B76}"/>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45E01A79-D837-45B4-878C-2F488747545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751A598F-CEDB-42C2-961D-D7F0567632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E192615F-0DC1-48E9-875D-AA6136E6810C}"/>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7CED59C2-1556-4272-9ED4-C96ABD11506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81B26560-592C-46EE-A26B-5728E2E093A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D26BBF26-6EC9-4CBC-816B-2E1C091E888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66AB713B-6C54-4DFC-B791-DC7FBD71D4BA}"/>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37646C94-3CEB-413B-9460-2CB901331708}"/>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7E0E4089-B0E9-4603-B79E-B4A1026686B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B0E846B7-A9E9-4E75-BB32-6EB762D4588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A1572533-EB1B-46A2-A956-B776B0965143}"/>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CF7B2F5E-EB61-4BDB-9801-FF837056606E}"/>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B2ACD292-5777-4E8B-913C-AE19BAD7E4F1}"/>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9C181D4-6ACB-4606-A8E1-0BF2776F5A37}"/>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Graphic 7" descr="Heart">
              <a:extLst>
                <a:ext uri="{FF2B5EF4-FFF2-40B4-BE49-F238E27FC236}">
                  <a16:creationId xmlns:a16="http://schemas.microsoft.com/office/drawing/2014/main" id="{2E2B85DD-6D05-4AD2-AD42-24B18397200C}"/>
                </a:ext>
              </a:extLst>
            </p:cNvPr>
            <p:cNvSpPr/>
            <p:nvPr/>
          </p:nvSpPr>
          <p:spPr>
            <a:xfrm>
              <a:off x="8572209" y="1627909"/>
              <a:ext cx="697706" cy="657259"/>
            </a:xfrm>
            <a:custGeom>
              <a:avLst/>
              <a:gdLst>
                <a:gd name="connsiteX0" fmla="*/ 330994 w 657225"/>
                <a:gd name="connsiteY0" fmla="*/ 135066 h 619125"/>
                <a:gd name="connsiteX1" fmla="*/ 7144 w 657225"/>
                <a:gd name="connsiteY1" fmla="*/ 173166 h 619125"/>
                <a:gd name="connsiteX2" fmla="*/ 330994 w 657225"/>
                <a:gd name="connsiteY2" fmla="*/ 620841 h 619125"/>
                <a:gd name="connsiteX3" fmla="*/ 654844 w 657225"/>
                <a:gd name="connsiteY3" fmla="*/ 173166 h 619125"/>
                <a:gd name="connsiteX4" fmla="*/ 330994 w 657225"/>
                <a:gd name="connsiteY4" fmla="*/ 135066 h 6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619125">
                  <a:moveTo>
                    <a:pt x="330994" y="135066"/>
                  </a:moveTo>
                  <a:cubicBezTo>
                    <a:pt x="210979" y="-103059"/>
                    <a:pt x="7144" y="39816"/>
                    <a:pt x="7144" y="173166"/>
                  </a:cubicBezTo>
                  <a:cubicBezTo>
                    <a:pt x="7144" y="373191"/>
                    <a:pt x="330994" y="620841"/>
                    <a:pt x="330994" y="620841"/>
                  </a:cubicBezTo>
                  <a:cubicBezTo>
                    <a:pt x="330994" y="620841"/>
                    <a:pt x="654844" y="373191"/>
                    <a:pt x="654844" y="173166"/>
                  </a:cubicBezTo>
                  <a:cubicBezTo>
                    <a:pt x="654844" y="39816"/>
                    <a:pt x="451009" y="-103059"/>
                    <a:pt x="330994" y="135066"/>
                  </a:cubicBezTo>
                  <a:close/>
                </a:path>
              </a:pathLst>
            </a:custGeom>
            <a:solidFill>
              <a:srgbClr val="50E6FF"/>
            </a:solidFill>
            <a:ln w="12700" cap="flat">
              <a:noFill/>
              <a:prstDash val="solid"/>
              <a:miter/>
            </a:ln>
          </p:spPr>
          <p:txBody>
            <a:bodyPr rtlCol="0" anchor="ctr"/>
            <a:lstStyle/>
            <a:p>
              <a:endParaRPr lang="en-US"/>
            </a:p>
          </p:txBody>
        </p:sp>
        <p:sp>
          <p:nvSpPr>
            <p:cNvPr id="58" name="Cylinder 513">
              <a:extLst>
                <a:ext uri="{FF2B5EF4-FFF2-40B4-BE49-F238E27FC236}">
                  <a16:creationId xmlns:a16="http://schemas.microsoft.com/office/drawing/2014/main" id="{D8D64180-A1CC-A143-9777-17A72D5A9718}"/>
                </a:ext>
              </a:extLst>
            </p:cNvPr>
            <p:cNvSpPr/>
            <p:nvPr/>
          </p:nvSpPr>
          <p:spPr bwMode="auto">
            <a:xfrm>
              <a:off x="7241325" y="2294576"/>
              <a:ext cx="1214044" cy="1642815"/>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C0E3E119-4108-564A-A9A0-C150AB316208}"/>
                </a:ext>
              </a:extLst>
            </p:cNvPr>
            <p:cNvSpPr/>
            <p:nvPr/>
          </p:nvSpPr>
          <p:spPr bwMode="auto">
            <a:xfrm>
              <a:off x="9417191" y="2417106"/>
              <a:ext cx="1372669" cy="145119"/>
            </a:xfrm>
            <a:prstGeom prst="rect">
              <a:avLst/>
            </a:prstGeom>
            <a:solidFill>
              <a:srgbClr val="02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Oval 11">
              <a:extLst>
                <a:ext uri="{FF2B5EF4-FFF2-40B4-BE49-F238E27FC236}">
                  <a16:creationId xmlns:a16="http://schemas.microsoft.com/office/drawing/2014/main" id="{1C40CCC6-A35F-FE4B-B8D8-674A4719F8BF}"/>
                </a:ext>
              </a:extLst>
            </p:cNvPr>
            <p:cNvSpPr>
              <a:spLocks noChangeArrowheads="1"/>
            </p:cNvSpPr>
            <p:nvPr/>
          </p:nvSpPr>
          <p:spPr bwMode="auto">
            <a:xfrm>
              <a:off x="10502224"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0" name="Oval 12">
              <a:extLst>
                <a:ext uri="{FF2B5EF4-FFF2-40B4-BE49-F238E27FC236}">
                  <a16:creationId xmlns:a16="http://schemas.microsoft.com/office/drawing/2014/main" id="{7028183C-3332-E249-AB71-8E2F6DEC62B6}"/>
                </a:ext>
              </a:extLst>
            </p:cNvPr>
            <p:cNvSpPr>
              <a:spLocks noChangeArrowheads="1"/>
            </p:cNvSpPr>
            <p:nvPr/>
          </p:nvSpPr>
          <p:spPr bwMode="auto">
            <a:xfrm>
              <a:off x="10579545"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Oval 13">
              <a:extLst>
                <a:ext uri="{FF2B5EF4-FFF2-40B4-BE49-F238E27FC236}">
                  <a16:creationId xmlns:a16="http://schemas.microsoft.com/office/drawing/2014/main" id="{33EBAC56-3BAA-5344-B20B-2E424646373C}"/>
                </a:ext>
              </a:extLst>
            </p:cNvPr>
            <p:cNvSpPr>
              <a:spLocks noChangeArrowheads="1"/>
            </p:cNvSpPr>
            <p:nvPr/>
          </p:nvSpPr>
          <p:spPr bwMode="auto">
            <a:xfrm>
              <a:off x="10659958"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Tree>
    <p:extLst>
      <p:ext uri="{BB962C8B-B14F-4D97-AF65-F5344CB8AC3E}">
        <p14:creationId xmlns:p14="http://schemas.microsoft.com/office/powerpoint/2010/main" val="258434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11655840"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Simplified deployment with</a:t>
            </a:r>
            <a:br>
              <a:rPr lang="en-US" sz="2800" b="1">
                <a:solidFill>
                  <a:srgbClr val="000000"/>
                </a:solidFill>
                <a:latin typeface="Segoe UI Semibold" panose="020B0502040204020203" pitchFamily="34" charset="0"/>
                <a:cs typeface="Segoe UI Semibold" panose="020B0502040204020203" pitchFamily="34" charset="0"/>
              </a:rPr>
            </a:br>
            <a:r>
              <a:rPr lang="en-US" sz="2800" b="1">
                <a:solidFill>
                  <a:srgbClr val="000000"/>
                </a:solidFill>
                <a:latin typeface="Segoe UI Semibold" panose="020B0502040204020203" pitchFamily="34" charset="0"/>
                <a:cs typeface="Segoe UI Semibold" panose="020B0502040204020203" pitchFamily="34" charset="0"/>
              </a:rPr>
              <a:t>containers &amp; Kubernetes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870838"/>
            <a:ext cx="5471409" cy="3557897"/>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A container is a standardized unit of software that includes everything needed to run it</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Kubernetes is an open source container hosting platform</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Benefits of containers and Kubernetes:</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Fast to deploy, easily scriptable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Upgrades are easy - just pull a new image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Self-contained – no installation/uninstallation required</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Scalable, multi-tenant, and designed for elasticity</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Consistently run anywhere: on-prem, Azure, other clouds</a:t>
            </a:r>
          </a:p>
        </p:txBody>
      </p:sp>
      <p:grpSp>
        <p:nvGrpSpPr>
          <p:cNvPr id="33" name="Group 32">
            <a:extLst>
              <a:ext uri="{FF2B5EF4-FFF2-40B4-BE49-F238E27FC236}">
                <a16:creationId xmlns:a16="http://schemas.microsoft.com/office/drawing/2014/main" id="{C8B14E46-ED44-9742-93FF-826D0A7D9802}"/>
              </a:ext>
            </a:extLst>
          </p:cNvPr>
          <p:cNvGrpSpPr/>
          <p:nvPr/>
        </p:nvGrpSpPr>
        <p:grpSpPr>
          <a:xfrm>
            <a:off x="7632318" y="1952251"/>
            <a:ext cx="3013839" cy="2953499"/>
            <a:chOff x="8977958" y="3508975"/>
            <a:chExt cx="1299338" cy="1273324"/>
          </a:xfrm>
        </p:grpSpPr>
        <p:sp>
          <p:nvSpPr>
            <p:cNvPr id="34" name="Rectangle 33">
              <a:extLst>
                <a:ext uri="{FF2B5EF4-FFF2-40B4-BE49-F238E27FC236}">
                  <a16:creationId xmlns:a16="http://schemas.microsoft.com/office/drawing/2014/main" id="{88E013B6-31C9-4F40-8FFB-51B2B54414F6}"/>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5" name="Group 34">
              <a:extLst>
                <a:ext uri="{FF2B5EF4-FFF2-40B4-BE49-F238E27FC236}">
                  <a16:creationId xmlns:a16="http://schemas.microsoft.com/office/drawing/2014/main" id="{DE1FA40A-2EDF-C342-8EB6-40E4DD98A5EE}"/>
                </a:ext>
              </a:extLst>
            </p:cNvPr>
            <p:cNvGrpSpPr/>
            <p:nvPr/>
          </p:nvGrpSpPr>
          <p:grpSpPr>
            <a:xfrm>
              <a:off x="9043983" y="3570184"/>
              <a:ext cx="1174694" cy="1097220"/>
              <a:chOff x="9043983" y="3570184"/>
              <a:chExt cx="1174694" cy="1097220"/>
            </a:xfrm>
          </p:grpSpPr>
          <p:sp>
            <p:nvSpPr>
              <p:cNvPr id="36" name="TextBox 35">
                <a:extLst>
                  <a:ext uri="{FF2B5EF4-FFF2-40B4-BE49-F238E27FC236}">
                    <a16:creationId xmlns:a16="http://schemas.microsoft.com/office/drawing/2014/main" id="{4153323C-C096-DD4E-85D8-BE18F13D0F44}"/>
                  </a:ext>
                </a:extLst>
              </p:cNvPr>
              <p:cNvSpPr txBox="1"/>
              <p:nvPr/>
            </p:nvSpPr>
            <p:spPr>
              <a:xfrm>
                <a:off x="9049777" y="4521445"/>
                <a:ext cx="1168900" cy="145959"/>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9043983" y="3570184"/>
                <a:ext cx="1169365" cy="939382"/>
                <a:chOff x="8464489" y="2534822"/>
                <a:chExt cx="1610123" cy="1413420"/>
              </a:xfrm>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600">
                      <a:solidFill>
                        <a:schemeClr val="tx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Spark</a:t>
                  </a:r>
                  <a:endPar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sp>
        <p:nvSpPr>
          <p:cNvPr id="5" name="TextBox 4">
            <a:extLst>
              <a:ext uri="{FF2B5EF4-FFF2-40B4-BE49-F238E27FC236}">
                <a16:creationId xmlns:a16="http://schemas.microsoft.com/office/drawing/2014/main" id="{1C0827FA-A08F-D044-AF26-2C0B2855A657}"/>
              </a:ext>
            </a:extLst>
          </p:cNvPr>
          <p:cNvSpPr txBox="1"/>
          <p:nvPr/>
        </p:nvSpPr>
        <p:spPr>
          <a:xfrm>
            <a:off x="8717486" y="3347899"/>
            <a:ext cx="853632"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29815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0BBD927A-D7BE-1A47-B46A-C1C6DF81A889}"/>
              </a:ext>
            </a:extLst>
          </p:cNvPr>
          <p:cNvSpPr/>
          <p:nvPr/>
        </p:nvSpPr>
        <p:spPr bwMode="auto">
          <a:xfrm>
            <a:off x="0" y="759962"/>
            <a:ext cx="12192001" cy="6098037"/>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53BB3F0-C6E8-4B45-BF0D-A821BECF14F2}"/>
              </a:ext>
            </a:extLst>
          </p:cNvPr>
          <p:cNvSpPr>
            <a:spLocks noGrp="1"/>
          </p:cNvSpPr>
          <p:nvPr>
            <p:ph type="title" idx="4294967295"/>
          </p:nvPr>
        </p:nvSpPr>
        <p:spPr>
          <a:xfrm>
            <a:off x="297288" y="243264"/>
            <a:ext cx="11655425" cy="90011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Big data clusters deployed on Kubernetes, OpenShift, AKS</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668010"/>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021437"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83F84B8E-3B50-C547-8BBB-522B1D0BF60A}"/>
              </a:ext>
            </a:extLst>
          </p:cNvPr>
          <p:cNvSpPr/>
          <p:nvPr/>
        </p:nvSpPr>
        <p:spPr>
          <a:xfrm>
            <a:off x="2337698" y="2552611"/>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035667" y="282817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7" name="Rectangle 176">
            <a:extLst>
              <a:ext uri="{FF2B5EF4-FFF2-40B4-BE49-F238E27FC236}">
                <a16:creationId xmlns:a16="http://schemas.microsoft.com/office/drawing/2014/main" id="{C6D412FC-B60A-4C64-A9AC-1B69BD6D09B5}"/>
              </a:ext>
            </a:extLst>
          </p:cNvPr>
          <p:cNvSpPr/>
          <p:nvPr/>
        </p:nvSpPr>
        <p:spPr>
          <a:xfrm>
            <a:off x="7402912" y="282817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8" name="Rectangle 177">
            <a:extLst>
              <a:ext uri="{FF2B5EF4-FFF2-40B4-BE49-F238E27FC236}">
                <a16:creationId xmlns:a16="http://schemas.microsoft.com/office/drawing/2014/main" id="{9A7168CA-422D-45FB-BE5B-455C7C547498}"/>
              </a:ext>
            </a:extLst>
          </p:cNvPr>
          <p:cNvSpPr/>
          <p:nvPr/>
        </p:nvSpPr>
        <p:spPr>
          <a:xfrm>
            <a:off x="9069342" y="282817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9" name="Rectangle 178">
            <a:extLst>
              <a:ext uri="{FF2B5EF4-FFF2-40B4-BE49-F238E27FC236}">
                <a16:creationId xmlns:a16="http://schemas.microsoft.com/office/drawing/2014/main" id="{BE9E4212-8ABB-460D-B29A-A98FC38E127B}"/>
              </a:ext>
            </a:extLst>
          </p:cNvPr>
          <p:cNvSpPr/>
          <p:nvPr/>
        </p:nvSpPr>
        <p:spPr>
          <a:xfrm>
            <a:off x="8750194" y="289742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7978062"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9DC9FD9-105B-4316-94A7-BDB88592F37C}"/>
              </a:ext>
            </a:extLst>
          </p:cNvPr>
          <p:cNvSpPr/>
          <p:nvPr/>
        </p:nvSpPr>
        <p:spPr>
          <a:xfrm>
            <a:off x="2444880"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44" name="Group 43">
            <a:extLst>
              <a:ext uri="{FF2B5EF4-FFF2-40B4-BE49-F238E27FC236}">
                <a16:creationId xmlns:a16="http://schemas.microsoft.com/office/drawing/2014/main" id="{C0B88CBD-5512-479C-B733-1723750AA82D}"/>
              </a:ext>
            </a:extLst>
          </p:cNvPr>
          <p:cNvGrpSpPr/>
          <p:nvPr/>
        </p:nvGrpSpPr>
        <p:grpSpPr>
          <a:xfrm>
            <a:off x="284612"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364774"/>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122807"/>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69"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80" y="3972909"/>
                  <a:ext cx="1164921"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9" y="3972905"/>
                  <a:ext cx="1164921"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4" y="3972905"/>
                  <a:ext cx="1164921"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2"/>
                  <a:ext cx="831068" cy="577781"/>
                  <a:chOff x="2601701" y="5883212"/>
                  <a:chExt cx="831068" cy="577781"/>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2"/>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2"/>
                  <a:ext cx="831068" cy="577781"/>
                  <a:chOff x="2601701" y="5883212"/>
                  <a:chExt cx="831068" cy="577781"/>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2"/>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2"/>
                  <a:ext cx="831068" cy="577781"/>
                  <a:chOff x="2601701" y="5883212"/>
                  <a:chExt cx="831068" cy="577781"/>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2"/>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3"/>
                  <a:ext cx="831068" cy="577781"/>
                  <a:chOff x="2601701" y="5883212"/>
                  <a:chExt cx="831068" cy="57778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2"/>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6"/>
                  <a:ext cx="831068" cy="577781"/>
                  <a:chOff x="2601701" y="5883212"/>
                  <a:chExt cx="831068" cy="577781"/>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2"/>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6"/>
                  <a:ext cx="831068" cy="577781"/>
                  <a:chOff x="2601701" y="5883212"/>
                  <a:chExt cx="831068" cy="577781"/>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2"/>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7"/>
                  <a:ext cx="831068" cy="577781"/>
                  <a:chOff x="2601701" y="5883212"/>
                  <a:chExt cx="831068" cy="577781"/>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2"/>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2" y="8401316"/>
                    <a:ext cx="558506" cy="314758"/>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07" y="1988750"/>
                  <a:ext cx="343364" cy="322453"/>
                  <a:chOff x="5786695" y="1006762"/>
                  <a:chExt cx="466934"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45" name="Group 44">
            <a:extLst>
              <a:ext uri="{FF2B5EF4-FFF2-40B4-BE49-F238E27FC236}">
                <a16:creationId xmlns:a16="http://schemas.microsoft.com/office/drawing/2014/main" id="{40B09AE3-96A1-43B1-BD85-7C3103F0A8C7}"/>
              </a:ext>
            </a:extLst>
          </p:cNvPr>
          <p:cNvGrpSpPr/>
          <p:nvPr/>
        </p:nvGrpSpPr>
        <p:grpSpPr>
          <a:xfrm>
            <a:off x="3723807"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174" name="Rectangle 173">
            <a:extLst>
              <a:ext uri="{FF2B5EF4-FFF2-40B4-BE49-F238E27FC236}">
                <a16:creationId xmlns:a16="http://schemas.microsoft.com/office/drawing/2014/main" id="{A22D4463-06BB-4A37-ABA0-B61F52F151BC}"/>
              </a:ext>
            </a:extLst>
          </p:cNvPr>
          <p:cNvSpPr/>
          <p:nvPr/>
        </p:nvSpPr>
        <p:spPr>
          <a:xfrm>
            <a:off x="3641809"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7" name="Rectangle 6">
            <a:extLst>
              <a:ext uri="{FF2B5EF4-FFF2-40B4-BE49-F238E27FC236}">
                <a16:creationId xmlns:a16="http://schemas.microsoft.com/office/drawing/2014/main" id="{7A6C9E83-C099-0B48-AD07-964E937C89E3}"/>
              </a:ext>
            </a:extLst>
          </p:cNvPr>
          <p:cNvSpPr/>
          <p:nvPr/>
        </p:nvSpPr>
        <p:spPr>
          <a:xfrm>
            <a:off x="3966589" y="4780566"/>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11104" y="4782887"/>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096590"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168490"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Connector 255">
            <a:extLst>
              <a:ext uri="{FF2B5EF4-FFF2-40B4-BE49-F238E27FC236}">
                <a16:creationId xmlns:a16="http://schemas.microsoft.com/office/drawing/2014/main" id="{A5F92A07-781B-F142-86A7-C235611F66F6}"/>
              </a:ext>
            </a:extLst>
          </p:cNvPr>
          <p:cNvCxnSpPr>
            <a:cxnSpLocks/>
          </p:cNvCxnSpPr>
          <p:nvPr/>
        </p:nvCxnSpPr>
        <p:spPr>
          <a:xfrm flipH="1">
            <a:off x="4421164" y="3343269"/>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CD0D26C6-87AE-1D4E-A32C-2AF4B6B1584D}"/>
              </a:ext>
            </a:extLst>
          </p:cNvPr>
          <p:cNvSpPr/>
          <p:nvPr/>
        </p:nvSpPr>
        <p:spPr>
          <a:xfrm>
            <a:off x="4838738"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58" name="Group 257">
            <a:extLst>
              <a:ext uri="{FF2B5EF4-FFF2-40B4-BE49-F238E27FC236}">
                <a16:creationId xmlns:a16="http://schemas.microsoft.com/office/drawing/2014/main" id="{D03D3A8F-CFBE-4A5D-942A-22257DBA45E0}"/>
              </a:ext>
            </a:extLst>
          </p:cNvPr>
          <p:cNvGrpSpPr/>
          <p:nvPr/>
        </p:nvGrpSpPr>
        <p:grpSpPr>
          <a:xfrm>
            <a:off x="2319941" y="3400750"/>
            <a:ext cx="1304111" cy="802553"/>
            <a:chOff x="4983242" y="2538457"/>
            <a:chExt cx="1304111" cy="802553"/>
          </a:xfrm>
        </p:grpSpPr>
        <p:sp>
          <p:nvSpPr>
            <p:cNvPr id="259" name="Rectangle 258">
              <a:extLst>
                <a:ext uri="{FF2B5EF4-FFF2-40B4-BE49-F238E27FC236}">
                  <a16:creationId xmlns:a16="http://schemas.microsoft.com/office/drawing/2014/main" id="{B53CD442-2EE0-4127-8F82-D13203940858}"/>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60" name="Rectangle 259">
              <a:extLst>
                <a:ext uri="{FF2B5EF4-FFF2-40B4-BE49-F238E27FC236}">
                  <a16:creationId xmlns:a16="http://schemas.microsoft.com/office/drawing/2014/main" id="{5D3AD452-13A9-47AA-81B4-3BDC163F8E96}"/>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61" name="Rectangle 260">
              <a:extLst>
                <a:ext uri="{FF2B5EF4-FFF2-40B4-BE49-F238E27FC236}">
                  <a16:creationId xmlns:a16="http://schemas.microsoft.com/office/drawing/2014/main" id="{C04E4565-CD89-48CE-8BEA-D7A9E5E42F69}"/>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71" name="Rectangle 270">
            <a:extLst>
              <a:ext uri="{FF2B5EF4-FFF2-40B4-BE49-F238E27FC236}">
                <a16:creationId xmlns:a16="http://schemas.microsoft.com/office/drawing/2014/main" id="{189E289C-7921-4E4C-8BDB-C9543DD7E5C0}"/>
              </a:ext>
            </a:extLst>
          </p:cNvPr>
          <p:cNvSpPr/>
          <p:nvPr/>
        </p:nvSpPr>
        <p:spPr>
          <a:xfrm>
            <a:off x="2529074" y="3654185"/>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84" name="Rectangle 283">
            <a:extLst>
              <a:ext uri="{FF2B5EF4-FFF2-40B4-BE49-F238E27FC236}">
                <a16:creationId xmlns:a16="http://schemas.microsoft.com/office/drawing/2014/main" id="{6DC4CD9D-FDCA-4A72-8177-9D51EAE54F16}"/>
              </a:ext>
            </a:extLst>
          </p:cNvPr>
          <p:cNvSpPr/>
          <p:nvPr/>
        </p:nvSpPr>
        <p:spPr>
          <a:xfrm>
            <a:off x="564813" y="771606"/>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85" name="Rectangle 284">
            <a:extLst>
              <a:ext uri="{FF2B5EF4-FFF2-40B4-BE49-F238E27FC236}">
                <a16:creationId xmlns:a16="http://schemas.microsoft.com/office/drawing/2014/main" id="{769A9B31-230A-4EB7-A745-7B094F90F1E5}"/>
              </a:ext>
            </a:extLst>
          </p:cNvPr>
          <p:cNvSpPr/>
          <p:nvPr/>
        </p:nvSpPr>
        <p:spPr>
          <a:xfrm>
            <a:off x="669642" y="996945"/>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86" name="Rectangle 285">
            <a:extLst>
              <a:ext uri="{FF2B5EF4-FFF2-40B4-BE49-F238E27FC236}">
                <a16:creationId xmlns:a16="http://schemas.microsoft.com/office/drawing/2014/main" id="{BEB76F30-D372-4BAF-96C0-4D46724F7117}"/>
              </a:ext>
            </a:extLst>
          </p:cNvPr>
          <p:cNvSpPr/>
          <p:nvPr/>
        </p:nvSpPr>
        <p:spPr>
          <a:xfrm>
            <a:off x="673527" y="1277069"/>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87" name="Rectangle 286">
            <a:extLst>
              <a:ext uri="{FF2B5EF4-FFF2-40B4-BE49-F238E27FC236}">
                <a16:creationId xmlns:a16="http://schemas.microsoft.com/office/drawing/2014/main" id="{FF495303-F272-4F09-9C82-D348B60B43DB}"/>
              </a:ext>
            </a:extLst>
          </p:cNvPr>
          <p:cNvSpPr/>
          <p:nvPr/>
        </p:nvSpPr>
        <p:spPr>
          <a:xfrm>
            <a:off x="4083522" y="996945"/>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88" name="Rectangle 287">
            <a:extLst>
              <a:ext uri="{FF2B5EF4-FFF2-40B4-BE49-F238E27FC236}">
                <a16:creationId xmlns:a16="http://schemas.microsoft.com/office/drawing/2014/main" id="{B4990FD4-54A7-4EC5-A829-6E1F8CC9DDD0}"/>
              </a:ext>
            </a:extLst>
          </p:cNvPr>
          <p:cNvSpPr/>
          <p:nvPr/>
        </p:nvSpPr>
        <p:spPr>
          <a:xfrm>
            <a:off x="3052570" y="1269711"/>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89" name="Rectangle 288">
            <a:extLst>
              <a:ext uri="{FF2B5EF4-FFF2-40B4-BE49-F238E27FC236}">
                <a16:creationId xmlns:a16="http://schemas.microsoft.com/office/drawing/2014/main" id="{1339496D-F1CE-403A-9438-B54166DFE5D4}"/>
              </a:ext>
            </a:extLst>
          </p:cNvPr>
          <p:cNvSpPr/>
          <p:nvPr/>
        </p:nvSpPr>
        <p:spPr>
          <a:xfrm>
            <a:off x="1719167" y="996945"/>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90" name="Rectangle 289">
            <a:extLst>
              <a:ext uri="{FF2B5EF4-FFF2-40B4-BE49-F238E27FC236}">
                <a16:creationId xmlns:a16="http://schemas.microsoft.com/office/drawing/2014/main" id="{1D7B3563-6641-4526-A40A-703732844C44}"/>
              </a:ext>
            </a:extLst>
          </p:cNvPr>
          <p:cNvSpPr/>
          <p:nvPr/>
        </p:nvSpPr>
        <p:spPr>
          <a:xfrm>
            <a:off x="4083522" y="127649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92" name="Rectangle 291">
            <a:extLst>
              <a:ext uri="{FF2B5EF4-FFF2-40B4-BE49-F238E27FC236}">
                <a16:creationId xmlns:a16="http://schemas.microsoft.com/office/drawing/2014/main" id="{68C79262-9969-4088-8120-673CC1E8C07E}"/>
              </a:ext>
            </a:extLst>
          </p:cNvPr>
          <p:cNvSpPr/>
          <p:nvPr/>
        </p:nvSpPr>
        <p:spPr>
          <a:xfrm>
            <a:off x="3043563" y="996945"/>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93" name="Straight Connector 292">
            <a:extLst>
              <a:ext uri="{FF2B5EF4-FFF2-40B4-BE49-F238E27FC236}">
                <a16:creationId xmlns:a16="http://schemas.microsoft.com/office/drawing/2014/main" id="{D44B922D-A7C1-463B-8C78-B57B87D716DD}"/>
              </a:ext>
            </a:extLst>
          </p:cNvPr>
          <p:cNvCxnSpPr>
            <a:cxnSpLocks/>
          </p:cNvCxnSpPr>
          <p:nvPr/>
        </p:nvCxnSpPr>
        <p:spPr>
          <a:xfrm>
            <a:off x="564813" y="1598416"/>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1F5AB1D-DC7A-414C-9347-A4A7509FD5E9}"/>
              </a:ext>
            </a:extLst>
          </p:cNvPr>
          <p:cNvCxnSpPr>
            <a:cxnSpLocks/>
          </p:cNvCxnSpPr>
          <p:nvPr/>
        </p:nvCxnSpPr>
        <p:spPr>
          <a:xfrm>
            <a:off x="4892045" y="1622450"/>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07B64FD-F960-4FA5-A75F-5304E5D4707A}"/>
              </a:ext>
            </a:extLst>
          </p:cNvPr>
          <p:cNvCxnSpPr>
            <a:cxnSpLocks/>
            <a:stCxn id="8" idx="1"/>
            <a:endCxn id="130" idx="2"/>
          </p:cNvCxnSpPr>
          <p:nvPr/>
        </p:nvCxnSpPr>
        <p:spPr>
          <a:xfrm rot="10800000" flipV="1">
            <a:off x="1091613" y="2172959"/>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A8706-90DA-4767-8D0F-640DA8179984}"/>
              </a:ext>
            </a:extLst>
          </p:cNvPr>
          <p:cNvSpPr>
            <a:spLocks noGrp="1"/>
          </p:cNvSpPr>
          <p:nvPr>
            <p:ph type="body" sz="quarter" idx="11"/>
          </p:nvPr>
        </p:nvSpPr>
        <p:spPr/>
        <p:txBody>
          <a:bodyPr/>
          <a:lstStyle/>
          <a:p>
            <a:r>
              <a:rPr lang="en-US" dirty="0"/>
              <a:t>Licensing</a:t>
            </a:r>
          </a:p>
        </p:txBody>
      </p:sp>
      <p:sp>
        <p:nvSpPr>
          <p:cNvPr id="3" name="Text Placeholder 2">
            <a:extLst>
              <a:ext uri="{FF2B5EF4-FFF2-40B4-BE49-F238E27FC236}">
                <a16:creationId xmlns:a16="http://schemas.microsoft.com/office/drawing/2014/main" id="{D98BDA87-9539-43E2-A607-9CDA92211E7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175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34E47-D788-4887-A06F-E2F2C1AE884C}"/>
              </a:ext>
            </a:extLst>
          </p:cNvPr>
          <p:cNvSpPr>
            <a:spLocks noGrp="1"/>
          </p:cNvSpPr>
          <p:nvPr>
            <p:ph type="body" sz="quarter" idx="12"/>
          </p:nvPr>
        </p:nvSpPr>
        <p:spPr/>
        <p:txBody>
          <a:bodyPr/>
          <a:lstStyle/>
          <a:p>
            <a:r>
              <a:rPr lang="en-US" dirty="0"/>
              <a:t>Licensing SQL Server 2019 Big Data Cluster</a:t>
            </a:r>
          </a:p>
        </p:txBody>
      </p:sp>
      <p:sp>
        <p:nvSpPr>
          <p:cNvPr id="8" name="Rectangle 7">
            <a:extLst>
              <a:ext uri="{FF2B5EF4-FFF2-40B4-BE49-F238E27FC236}">
                <a16:creationId xmlns:a16="http://schemas.microsoft.com/office/drawing/2014/main" id="{09BB8AE1-E3E5-4C8F-8DE9-B58C33D79DD1}"/>
              </a:ext>
            </a:extLst>
          </p:cNvPr>
          <p:cNvSpPr/>
          <p:nvPr/>
        </p:nvSpPr>
        <p:spPr>
          <a:xfrm>
            <a:off x="365760" y="1425734"/>
            <a:ext cx="11012393" cy="4247317"/>
          </a:xfrm>
          <a:prstGeom prst="rect">
            <a:avLst/>
          </a:prstGeom>
        </p:spPr>
        <p:txBody>
          <a:bodyPr wrap="square">
            <a:spAutoFit/>
          </a:bodyPr>
          <a:lstStyle/>
          <a:p>
            <a:r>
              <a:rPr lang="en-US" dirty="0"/>
              <a:t>SQL Server 2019 Big Data Clusters makes it easier to manage a big data environment. It provides key elements</a:t>
            </a:r>
          </a:p>
          <a:p>
            <a:r>
              <a:rPr lang="en-US" dirty="0"/>
              <a:t>of a data lake—Hadoop Distributed File System (HDFS), Spark, and analytics tools—deeply integrated with SQL</a:t>
            </a:r>
          </a:p>
          <a:p>
            <a:r>
              <a:rPr lang="en-US" dirty="0"/>
              <a:t>Server and fully supported by Microsoft. To license SQL Server 2019 Big Data Cluster, both components must</a:t>
            </a:r>
          </a:p>
          <a:p>
            <a:r>
              <a:rPr lang="en-US" dirty="0"/>
              <a:t>be licensed</a:t>
            </a:r>
          </a:p>
          <a:p>
            <a:endParaRPr lang="en-US" dirty="0"/>
          </a:p>
          <a:p>
            <a:r>
              <a:rPr lang="en-US" b="1" dirty="0"/>
              <a:t>	• SQL Server Master Instance</a:t>
            </a:r>
            <a:r>
              <a:rPr lang="en-US" dirty="0"/>
              <a:t> - The Server or OSE running the SQL Server Master Instance must be assigned an appropriate number of SQL Server 2019 Enterprise or Standard Edition core licenses. The cores must</a:t>
            </a:r>
          </a:p>
          <a:p>
            <a:r>
              <a:rPr lang="en-US" dirty="0"/>
              <a:t>also be covered with SA or subscription equivalent to be able to deploy Big Data Cluster. The number of</a:t>
            </a:r>
          </a:p>
          <a:p>
            <a:r>
              <a:rPr lang="en-US" dirty="0"/>
              <a:t>core licenses needed, depends on whether customers are licensing the physical server or individual virtual</a:t>
            </a:r>
          </a:p>
          <a:p>
            <a:r>
              <a:rPr lang="en-US" dirty="0"/>
              <a:t>operating system environments (OSEs).</a:t>
            </a:r>
          </a:p>
          <a:p>
            <a:endParaRPr lang="en-US" dirty="0"/>
          </a:p>
          <a:p>
            <a:r>
              <a:rPr lang="en-US" b="1" dirty="0"/>
              <a:t>	• SQL Server Big Data Nodes</a:t>
            </a:r>
            <a:r>
              <a:rPr lang="en-US" dirty="0"/>
              <a:t> – Server or OSE used for SQL Server Big Data Nodes must be licensed using</a:t>
            </a:r>
          </a:p>
          <a:p>
            <a:r>
              <a:rPr lang="en-US" dirty="0"/>
              <a:t>SQL Server Big Data Node cores. Big Data node cores can be purchased as subscriptions in packs of 2 cores</a:t>
            </a:r>
          </a:p>
          <a:p>
            <a:r>
              <a:rPr lang="en-US" dirty="0"/>
              <a:t>and are priced differently than SQL Server Enterprise or Standard licenses. SQL Server Master Instance</a:t>
            </a:r>
          </a:p>
          <a:p>
            <a:r>
              <a:rPr lang="en-US" dirty="0"/>
              <a:t>must be covered with SA or subscription equivalent to be able to deploy big data nodes.</a:t>
            </a:r>
          </a:p>
        </p:txBody>
      </p:sp>
    </p:spTree>
    <p:extLst>
      <p:ext uri="{BB962C8B-B14F-4D97-AF65-F5344CB8AC3E}">
        <p14:creationId xmlns:p14="http://schemas.microsoft.com/office/powerpoint/2010/main" val="17856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E2952EDB-0285-5C44-80FB-5157288EDC0C}"/>
              </a:ext>
            </a:extLst>
          </p:cNvPr>
          <p:cNvGrpSpPr/>
          <p:nvPr/>
        </p:nvGrpSpPr>
        <p:grpSpPr>
          <a:xfrm>
            <a:off x="-59012" y="1866711"/>
            <a:ext cx="12303109" cy="2263967"/>
            <a:chOff x="0" y="2182233"/>
            <a:chExt cx="12303109" cy="2263967"/>
          </a:xfrm>
        </p:grpSpPr>
        <p:grpSp>
          <p:nvGrpSpPr>
            <p:cNvPr id="203" name="Group 202">
              <a:extLst>
                <a:ext uri="{FF2B5EF4-FFF2-40B4-BE49-F238E27FC236}">
                  <a16:creationId xmlns:a16="http://schemas.microsoft.com/office/drawing/2014/main" id="{F32DC41C-A958-2D41-A3EC-25A081114631}"/>
                </a:ext>
              </a:extLst>
            </p:cNvPr>
            <p:cNvGrpSpPr/>
            <p:nvPr/>
          </p:nvGrpSpPr>
          <p:grpSpPr>
            <a:xfrm>
              <a:off x="0" y="2182233"/>
              <a:ext cx="2827415" cy="2263967"/>
              <a:chOff x="0" y="2182233"/>
              <a:chExt cx="2827415" cy="2263967"/>
            </a:xfrm>
          </p:grpSpPr>
          <p:sp>
            <p:nvSpPr>
              <p:cNvPr id="714" name="Rectangle 713">
                <a:extLst>
                  <a:ext uri="{FF2B5EF4-FFF2-40B4-BE49-F238E27FC236}">
                    <a16:creationId xmlns:a16="http://schemas.microsoft.com/office/drawing/2014/main" id="{E61FEAFB-29E1-B64C-9063-388CEBD43FC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5" name="Rectangle 714">
                <a:extLst>
                  <a:ext uri="{FF2B5EF4-FFF2-40B4-BE49-F238E27FC236}">
                    <a16:creationId xmlns:a16="http://schemas.microsoft.com/office/drawing/2014/main" id="{A40DF055-2501-9C47-B498-8696971E121A}"/>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715">
                <a:extLst>
                  <a:ext uri="{FF2B5EF4-FFF2-40B4-BE49-F238E27FC236}">
                    <a16:creationId xmlns:a16="http://schemas.microsoft.com/office/drawing/2014/main" id="{C5CAAC99-31AC-2A4A-8D0E-D853185A5356}"/>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716">
                <a:extLst>
                  <a:ext uri="{FF2B5EF4-FFF2-40B4-BE49-F238E27FC236}">
                    <a16:creationId xmlns:a16="http://schemas.microsoft.com/office/drawing/2014/main" id="{AC83AC73-D979-AD4A-8DE5-EAFA457DC31D}"/>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8" name="Rectangle 717">
                <a:extLst>
                  <a:ext uri="{FF2B5EF4-FFF2-40B4-BE49-F238E27FC236}">
                    <a16:creationId xmlns:a16="http://schemas.microsoft.com/office/drawing/2014/main" id="{07BB26A0-FB69-EF49-A477-0795299524CD}"/>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a:extLst>
                  <a:ext uri="{FF2B5EF4-FFF2-40B4-BE49-F238E27FC236}">
                    <a16:creationId xmlns:a16="http://schemas.microsoft.com/office/drawing/2014/main" id="{226AE4FF-3C96-B24F-8126-CEF36A6200E6}"/>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a:extLst>
                  <a:ext uri="{FF2B5EF4-FFF2-40B4-BE49-F238E27FC236}">
                    <a16:creationId xmlns:a16="http://schemas.microsoft.com/office/drawing/2014/main" id="{CE7F5857-BBB3-DF4B-919C-479D989246C8}"/>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1" name="Rectangle 720">
                <a:extLst>
                  <a:ext uri="{FF2B5EF4-FFF2-40B4-BE49-F238E27FC236}">
                    <a16:creationId xmlns:a16="http://schemas.microsoft.com/office/drawing/2014/main" id="{500C636D-7146-9F4A-A69E-BB7A28EFB9C9}"/>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a:extLst>
                  <a:ext uri="{FF2B5EF4-FFF2-40B4-BE49-F238E27FC236}">
                    <a16:creationId xmlns:a16="http://schemas.microsoft.com/office/drawing/2014/main" id="{AD793866-477A-F74A-A9AC-58F45EE3EF8E}"/>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722">
                <a:extLst>
                  <a:ext uri="{FF2B5EF4-FFF2-40B4-BE49-F238E27FC236}">
                    <a16:creationId xmlns:a16="http://schemas.microsoft.com/office/drawing/2014/main" id="{1ECB7F6A-170E-D948-A887-A6780FE4CA60}"/>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C0617363-D226-4C41-95D1-C01DB9A5E9DE}"/>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5" name="Rectangle 724">
                <a:extLst>
                  <a:ext uri="{FF2B5EF4-FFF2-40B4-BE49-F238E27FC236}">
                    <a16:creationId xmlns:a16="http://schemas.microsoft.com/office/drawing/2014/main" id="{1E95935E-A983-7F43-8645-5D33A81EBA0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68C31010-74F3-E042-B4F3-6D445304BC28}"/>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12B2C179-9486-5040-AECE-D1AAC485C7CB}"/>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8" name="Rectangle 727">
                <a:extLst>
                  <a:ext uri="{FF2B5EF4-FFF2-40B4-BE49-F238E27FC236}">
                    <a16:creationId xmlns:a16="http://schemas.microsoft.com/office/drawing/2014/main" id="{2E58945B-8083-0E4A-8EAF-411AF8BF103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728">
                <a:extLst>
                  <a:ext uri="{FF2B5EF4-FFF2-40B4-BE49-F238E27FC236}">
                    <a16:creationId xmlns:a16="http://schemas.microsoft.com/office/drawing/2014/main" id="{8DBC2E24-E2A5-DD49-AEAE-62D005E1A55F}"/>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729">
                <a:extLst>
                  <a:ext uri="{FF2B5EF4-FFF2-40B4-BE49-F238E27FC236}">
                    <a16:creationId xmlns:a16="http://schemas.microsoft.com/office/drawing/2014/main" id="{EBA48F58-5707-0949-9EE6-B75080555648}"/>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730">
                <a:extLst>
                  <a:ext uri="{FF2B5EF4-FFF2-40B4-BE49-F238E27FC236}">
                    <a16:creationId xmlns:a16="http://schemas.microsoft.com/office/drawing/2014/main" id="{AF74108A-2D3D-784D-A5CD-2625D8CE5BF8}"/>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731">
                <a:extLst>
                  <a:ext uri="{FF2B5EF4-FFF2-40B4-BE49-F238E27FC236}">
                    <a16:creationId xmlns:a16="http://schemas.microsoft.com/office/drawing/2014/main" id="{01EB8B51-69AE-AE4F-BC1E-0348775DF5C0}"/>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5B907472-6BCB-C348-B56A-0ACA51C1F12B}"/>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733">
                <a:extLst>
                  <a:ext uri="{FF2B5EF4-FFF2-40B4-BE49-F238E27FC236}">
                    <a16:creationId xmlns:a16="http://schemas.microsoft.com/office/drawing/2014/main" id="{25BCB9DE-623F-B84A-A4E3-7F61AAB2E4BC}"/>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78AB85E4-DD9D-0C4B-8D8B-BB0DF0F07191}"/>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735">
                <a:extLst>
                  <a:ext uri="{FF2B5EF4-FFF2-40B4-BE49-F238E27FC236}">
                    <a16:creationId xmlns:a16="http://schemas.microsoft.com/office/drawing/2014/main" id="{B0A09ACB-4CA9-9A4A-A2FF-1074804650D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5CEC2AB1-11FD-0742-A51C-7CE1458BA394}"/>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737">
                <a:extLst>
                  <a:ext uri="{FF2B5EF4-FFF2-40B4-BE49-F238E27FC236}">
                    <a16:creationId xmlns:a16="http://schemas.microsoft.com/office/drawing/2014/main" id="{F5FB4EA4-CB30-B146-9632-E72BA924DA85}"/>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738">
                <a:extLst>
                  <a:ext uri="{FF2B5EF4-FFF2-40B4-BE49-F238E27FC236}">
                    <a16:creationId xmlns:a16="http://schemas.microsoft.com/office/drawing/2014/main" id="{27374C5C-9FB7-F248-B9FE-EF05CA7E9B17}"/>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0" name="Rectangle 739">
                <a:extLst>
                  <a:ext uri="{FF2B5EF4-FFF2-40B4-BE49-F238E27FC236}">
                    <a16:creationId xmlns:a16="http://schemas.microsoft.com/office/drawing/2014/main" id="{E92E438E-857F-594E-B1FB-976933CA078B}"/>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a:extLst>
                  <a:ext uri="{FF2B5EF4-FFF2-40B4-BE49-F238E27FC236}">
                    <a16:creationId xmlns:a16="http://schemas.microsoft.com/office/drawing/2014/main" id="{52831313-C50E-EF44-8D5E-B36B17E30BCF}"/>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741">
                <a:extLst>
                  <a:ext uri="{FF2B5EF4-FFF2-40B4-BE49-F238E27FC236}">
                    <a16:creationId xmlns:a16="http://schemas.microsoft.com/office/drawing/2014/main" id="{7635AF05-093C-5E4D-BF53-0194DCDB882B}"/>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3" name="Rectangle 742">
                <a:extLst>
                  <a:ext uri="{FF2B5EF4-FFF2-40B4-BE49-F238E27FC236}">
                    <a16:creationId xmlns:a16="http://schemas.microsoft.com/office/drawing/2014/main" id="{F5905B96-8BA9-5E47-A1E4-472F872B77DD}"/>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743">
                <a:extLst>
                  <a:ext uri="{FF2B5EF4-FFF2-40B4-BE49-F238E27FC236}">
                    <a16:creationId xmlns:a16="http://schemas.microsoft.com/office/drawing/2014/main" id="{AC4EE961-7E40-2D42-8F7F-450EC8E9805E}"/>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744">
                <a:extLst>
                  <a:ext uri="{FF2B5EF4-FFF2-40B4-BE49-F238E27FC236}">
                    <a16:creationId xmlns:a16="http://schemas.microsoft.com/office/drawing/2014/main" id="{5C9382BB-1CE5-D049-B8C6-D85793C76394}"/>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6" name="Rectangle 745">
                <a:extLst>
                  <a:ext uri="{FF2B5EF4-FFF2-40B4-BE49-F238E27FC236}">
                    <a16:creationId xmlns:a16="http://schemas.microsoft.com/office/drawing/2014/main" id="{79FEF330-AD16-F141-9854-B72F236AB999}"/>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D366848C-C3C7-5A45-8D68-1E914A55770B}"/>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8" name="Rectangle 747">
                <a:extLst>
                  <a:ext uri="{FF2B5EF4-FFF2-40B4-BE49-F238E27FC236}">
                    <a16:creationId xmlns:a16="http://schemas.microsoft.com/office/drawing/2014/main" id="{615F47F2-A6F7-424C-918C-DBEAE159C0F6}"/>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748">
                <a:extLst>
                  <a:ext uri="{FF2B5EF4-FFF2-40B4-BE49-F238E27FC236}">
                    <a16:creationId xmlns:a16="http://schemas.microsoft.com/office/drawing/2014/main" id="{CB33F7A3-514D-7644-8FC4-0ABD3E705B3B}"/>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749">
                <a:extLst>
                  <a:ext uri="{FF2B5EF4-FFF2-40B4-BE49-F238E27FC236}">
                    <a16:creationId xmlns:a16="http://schemas.microsoft.com/office/drawing/2014/main" id="{7962FD3A-CF81-8340-B21A-D49826E6F19A}"/>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750">
                <a:extLst>
                  <a:ext uri="{FF2B5EF4-FFF2-40B4-BE49-F238E27FC236}">
                    <a16:creationId xmlns:a16="http://schemas.microsoft.com/office/drawing/2014/main" id="{F510D0E1-0FFB-C746-B507-87CF96146EB6}"/>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751">
                <a:extLst>
                  <a:ext uri="{FF2B5EF4-FFF2-40B4-BE49-F238E27FC236}">
                    <a16:creationId xmlns:a16="http://schemas.microsoft.com/office/drawing/2014/main" id="{97DD5438-885F-8E49-9676-A555ED2A514D}"/>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752">
                <a:extLst>
                  <a:ext uri="{FF2B5EF4-FFF2-40B4-BE49-F238E27FC236}">
                    <a16:creationId xmlns:a16="http://schemas.microsoft.com/office/drawing/2014/main" id="{18539EBF-A735-0545-9F41-DAC10376175C}"/>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753">
                <a:extLst>
                  <a:ext uri="{FF2B5EF4-FFF2-40B4-BE49-F238E27FC236}">
                    <a16:creationId xmlns:a16="http://schemas.microsoft.com/office/drawing/2014/main" id="{1FA01CAB-CFE3-9949-8CBF-6E229E949C50}"/>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754">
                <a:extLst>
                  <a:ext uri="{FF2B5EF4-FFF2-40B4-BE49-F238E27FC236}">
                    <a16:creationId xmlns:a16="http://schemas.microsoft.com/office/drawing/2014/main" id="{B1CA059F-2B75-3B4F-99BD-DFED8E866C8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a:extLst>
                  <a:ext uri="{FF2B5EF4-FFF2-40B4-BE49-F238E27FC236}">
                    <a16:creationId xmlns:a16="http://schemas.microsoft.com/office/drawing/2014/main" id="{57DA4A83-ADDB-314D-A8E1-754E62E1E203}"/>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756">
                <a:extLst>
                  <a:ext uri="{FF2B5EF4-FFF2-40B4-BE49-F238E27FC236}">
                    <a16:creationId xmlns:a16="http://schemas.microsoft.com/office/drawing/2014/main" id="{0C32F755-EEF0-7747-9D4F-F98606659F68}"/>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757">
                <a:extLst>
                  <a:ext uri="{FF2B5EF4-FFF2-40B4-BE49-F238E27FC236}">
                    <a16:creationId xmlns:a16="http://schemas.microsoft.com/office/drawing/2014/main" id="{DCE5315D-E1E4-1545-9FE1-D5DE2D784ACB}"/>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a:extLst>
                  <a:ext uri="{FF2B5EF4-FFF2-40B4-BE49-F238E27FC236}">
                    <a16:creationId xmlns:a16="http://schemas.microsoft.com/office/drawing/2014/main" id="{EE7B06A4-DF34-2F4C-853D-D3A37E4263CE}"/>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0" name="Rectangle 759">
                <a:extLst>
                  <a:ext uri="{FF2B5EF4-FFF2-40B4-BE49-F238E27FC236}">
                    <a16:creationId xmlns:a16="http://schemas.microsoft.com/office/drawing/2014/main" id="{04E1980B-93D1-854B-A98E-FD3AD5BBC450}"/>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760">
                <a:extLst>
                  <a:ext uri="{FF2B5EF4-FFF2-40B4-BE49-F238E27FC236}">
                    <a16:creationId xmlns:a16="http://schemas.microsoft.com/office/drawing/2014/main" id="{6CCBE5F2-287B-3549-9428-F9260C755616}"/>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a:extLst>
                  <a:ext uri="{FF2B5EF4-FFF2-40B4-BE49-F238E27FC236}">
                    <a16:creationId xmlns:a16="http://schemas.microsoft.com/office/drawing/2014/main" id="{D23C77AC-F196-C54E-81ED-9F6051CE67CC}"/>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762">
                <a:extLst>
                  <a:ext uri="{FF2B5EF4-FFF2-40B4-BE49-F238E27FC236}">
                    <a16:creationId xmlns:a16="http://schemas.microsoft.com/office/drawing/2014/main" id="{08C766ED-41C3-9A4A-A1F4-09AA3CCDCA93}"/>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763">
                <a:extLst>
                  <a:ext uri="{FF2B5EF4-FFF2-40B4-BE49-F238E27FC236}">
                    <a16:creationId xmlns:a16="http://schemas.microsoft.com/office/drawing/2014/main" id="{DD6604AB-B08C-FB42-9212-81F2452F57C5}"/>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5" name="Rectangle 764">
                <a:extLst>
                  <a:ext uri="{FF2B5EF4-FFF2-40B4-BE49-F238E27FC236}">
                    <a16:creationId xmlns:a16="http://schemas.microsoft.com/office/drawing/2014/main" id="{E8960388-7F36-3B4F-9667-D85828E3DA53}"/>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Rectangle 765">
                <a:extLst>
                  <a:ext uri="{FF2B5EF4-FFF2-40B4-BE49-F238E27FC236}">
                    <a16:creationId xmlns:a16="http://schemas.microsoft.com/office/drawing/2014/main" id="{CFCA6985-A991-FA4F-A70F-B9C8E8327275}"/>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a:extLst>
                  <a:ext uri="{FF2B5EF4-FFF2-40B4-BE49-F238E27FC236}">
                    <a16:creationId xmlns:a16="http://schemas.microsoft.com/office/drawing/2014/main" id="{D0C15C35-4851-544E-ABEF-06282B3DDC29}"/>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8" name="Rectangle 767">
                <a:extLst>
                  <a:ext uri="{FF2B5EF4-FFF2-40B4-BE49-F238E27FC236}">
                    <a16:creationId xmlns:a16="http://schemas.microsoft.com/office/drawing/2014/main" id="{A26BCA5D-FE49-5C40-A658-2E080B9020A6}"/>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Rectangle 768">
                <a:extLst>
                  <a:ext uri="{FF2B5EF4-FFF2-40B4-BE49-F238E27FC236}">
                    <a16:creationId xmlns:a16="http://schemas.microsoft.com/office/drawing/2014/main" id="{565D6539-4FA4-8C49-9E10-F729D3E4EE50}"/>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0" name="Rectangle 769">
                <a:extLst>
                  <a:ext uri="{FF2B5EF4-FFF2-40B4-BE49-F238E27FC236}">
                    <a16:creationId xmlns:a16="http://schemas.microsoft.com/office/drawing/2014/main" id="{DE2EC937-564A-0041-9830-531273905452}"/>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7A52A727-C179-F247-9C7B-3C91A9C6ECA7}"/>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Rectangle 771">
                <a:extLst>
                  <a:ext uri="{FF2B5EF4-FFF2-40B4-BE49-F238E27FC236}">
                    <a16:creationId xmlns:a16="http://schemas.microsoft.com/office/drawing/2014/main" id="{FB7B8B3E-E516-EB47-90C3-16E0DD6D93C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Rectangle 772">
                <a:extLst>
                  <a:ext uri="{FF2B5EF4-FFF2-40B4-BE49-F238E27FC236}">
                    <a16:creationId xmlns:a16="http://schemas.microsoft.com/office/drawing/2014/main" id="{04E20E82-3464-A64E-A2F7-0C54CA487288}"/>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4" name="Rectangle 773">
                <a:extLst>
                  <a:ext uri="{FF2B5EF4-FFF2-40B4-BE49-F238E27FC236}">
                    <a16:creationId xmlns:a16="http://schemas.microsoft.com/office/drawing/2014/main" id="{B9AAE5FD-5DB8-1A4E-ACC4-2E1FA40A5B74}"/>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Rectangle 774">
                <a:extLst>
                  <a:ext uri="{FF2B5EF4-FFF2-40B4-BE49-F238E27FC236}">
                    <a16:creationId xmlns:a16="http://schemas.microsoft.com/office/drawing/2014/main" id="{131F6894-1A1F-674D-A3E4-14D444624374}"/>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Rectangle 775">
                <a:extLst>
                  <a:ext uri="{FF2B5EF4-FFF2-40B4-BE49-F238E27FC236}">
                    <a16:creationId xmlns:a16="http://schemas.microsoft.com/office/drawing/2014/main" id="{75D496EB-307C-6645-B1D4-696DC8A67E38}"/>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7" name="Rectangle 776">
                <a:extLst>
                  <a:ext uri="{FF2B5EF4-FFF2-40B4-BE49-F238E27FC236}">
                    <a16:creationId xmlns:a16="http://schemas.microsoft.com/office/drawing/2014/main" id="{47E45312-ACCE-FF4D-8245-333B85B91560}"/>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Rectangle 777">
                <a:extLst>
                  <a:ext uri="{FF2B5EF4-FFF2-40B4-BE49-F238E27FC236}">
                    <a16:creationId xmlns:a16="http://schemas.microsoft.com/office/drawing/2014/main" id="{71E14030-0E33-D24A-B8E8-36625CF03818}"/>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778">
                <a:extLst>
                  <a:ext uri="{FF2B5EF4-FFF2-40B4-BE49-F238E27FC236}">
                    <a16:creationId xmlns:a16="http://schemas.microsoft.com/office/drawing/2014/main" id="{89CBEA2C-B33B-3441-9CD5-5B7FDFC73747}"/>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FD6FC0BF-003B-5E45-A4B8-DB88BCFAE7BD}"/>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Rectangle 780">
                <a:extLst>
                  <a:ext uri="{FF2B5EF4-FFF2-40B4-BE49-F238E27FC236}">
                    <a16:creationId xmlns:a16="http://schemas.microsoft.com/office/drawing/2014/main" id="{7D276573-AC03-C44E-A2E0-CAAF9581607C}"/>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Rectangle 781">
                <a:extLst>
                  <a:ext uri="{FF2B5EF4-FFF2-40B4-BE49-F238E27FC236}">
                    <a16:creationId xmlns:a16="http://schemas.microsoft.com/office/drawing/2014/main" id="{CE1639B5-A943-8B41-AB41-B261E704F515}"/>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Rectangle 782">
                <a:extLst>
                  <a:ext uri="{FF2B5EF4-FFF2-40B4-BE49-F238E27FC236}">
                    <a16:creationId xmlns:a16="http://schemas.microsoft.com/office/drawing/2014/main" id="{DB35256A-26E9-C94E-A52E-B7E8E43C055B}"/>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783">
                <a:extLst>
                  <a:ext uri="{FF2B5EF4-FFF2-40B4-BE49-F238E27FC236}">
                    <a16:creationId xmlns:a16="http://schemas.microsoft.com/office/drawing/2014/main" id="{48F7A1CF-BD3B-7248-8BF1-35A118BF18D6}"/>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5" name="Rectangle 784">
                <a:extLst>
                  <a:ext uri="{FF2B5EF4-FFF2-40B4-BE49-F238E27FC236}">
                    <a16:creationId xmlns:a16="http://schemas.microsoft.com/office/drawing/2014/main" id="{8BDF01DD-98D8-AD41-BA16-3F62A72D19C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2C88E675-B751-4244-8459-DF78A8DB6EEB}"/>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786">
                <a:extLst>
                  <a:ext uri="{FF2B5EF4-FFF2-40B4-BE49-F238E27FC236}">
                    <a16:creationId xmlns:a16="http://schemas.microsoft.com/office/drawing/2014/main" id="{B614A360-8A4A-EC48-8E0B-56435D17B26E}"/>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8" name="Rectangle 787">
                <a:extLst>
                  <a:ext uri="{FF2B5EF4-FFF2-40B4-BE49-F238E27FC236}">
                    <a16:creationId xmlns:a16="http://schemas.microsoft.com/office/drawing/2014/main" id="{BB6AE8E2-09C5-ED45-A65B-0DE33BC627F0}"/>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a:extLst>
                  <a:ext uri="{FF2B5EF4-FFF2-40B4-BE49-F238E27FC236}">
                    <a16:creationId xmlns:a16="http://schemas.microsoft.com/office/drawing/2014/main" id="{08C074FD-3FF5-C543-9D14-B44A1C6FA448}"/>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0" name="Rectangle 789">
                <a:extLst>
                  <a:ext uri="{FF2B5EF4-FFF2-40B4-BE49-F238E27FC236}">
                    <a16:creationId xmlns:a16="http://schemas.microsoft.com/office/drawing/2014/main" id="{92FB6BB0-9C47-804C-8CE3-FEDE90E89AB9}"/>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Rectangle 790">
                <a:extLst>
                  <a:ext uri="{FF2B5EF4-FFF2-40B4-BE49-F238E27FC236}">
                    <a16:creationId xmlns:a16="http://schemas.microsoft.com/office/drawing/2014/main" id="{6FE4B800-51C4-C247-963D-BC6E36F17A0F}"/>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2" name="Rectangle 791">
                <a:extLst>
                  <a:ext uri="{FF2B5EF4-FFF2-40B4-BE49-F238E27FC236}">
                    <a16:creationId xmlns:a16="http://schemas.microsoft.com/office/drawing/2014/main" id="{6E4FB7F6-9BAB-E949-B174-6BC25C066510}"/>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4E3B5C25-4AC9-A340-9952-F4A05A21A97F}"/>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Rectangle 793">
                <a:extLst>
                  <a:ext uri="{FF2B5EF4-FFF2-40B4-BE49-F238E27FC236}">
                    <a16:creationId xmlns:a16="http://schemas.microsoft.com/office/drawing/2014/main" id="{887CCDFF-C8B2-634F-866A-54A6E61CB859}"/>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Rectangle 794">
                <a:extLst>
                  <a:ext uri="{FF2B5EF4-FFF2-40B4-BE49-F238E27FC236}">
                    <a16:creationId xmlns:a16="http://schemas.microsoft.com/office/drawing/2014/main" id="{99BA2F64-C854-1E49-B111-E7E6ACEF0DEF}"/>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a:extLst>
                  <a:ext uri="{FF2B5EF4-FFF2-40B4-BE49-F238E27FC236}">
                    <a16:creationId xmlns:a16="http://schemas.microsoft.com/office/drawing/2014/main" id="{08C2B8BA-916E-9141-A23C-B4CB1C932C1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Rectangle 796">
                <a:extLst>
                  <a:ext uri="{FF2B5EF4-FFF2-40B4-BE49-F238E27FC236}">
                    <a16:creationId xmlns:a16="http://schemas.microsoft.com/office/drawing/2014/main" id="{6BEEBBB7-9DEA-9E49-9F62-9C50CB630882}"/>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Rectangle 797">
                <a:extLst>
                  <a:ext uri="{FF2B5EF4-FFF2-40B4-BE49-F238E27FC236}">
                    <a16:creationId xmlns:a16="http://schemas.microsoft.com/office/drawing/2014/main" id="{9A5C643F-EE35-CB4E-BF1A-5D4A34358AF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798">
                <a:extLst>
                  <a:ext uri="{FF2B5EF4-FFF2-40B4-BE49-F238E27FC236}">
                    <a16:creationId xmlns:a16="http://schemas.microsoft.com/office/drawing/2014/main" id="{B4C26774-BF13-954F-BF15-C01E044B4CF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Rectangle 799">
                <a:extLst>
                  <a:ext uri="{FF2B5EF4-FFF2-40B4-BE49-F238E27FC236}">
                    <a16:creationId xmlns:a16="http://schemas.microsoft.com/office/drawing/2014/main" id="{9959D074-4143-D743-B3AF-13D87F09060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1" name="Rectangle 800">
                <a:extLst>
                  <a:ext uri="{FF2B5EF4-FFF2-40B4-BE49-F238E27FC236}">
                    <a16:creationId xmlns:a16="http://schemas.microsoft.com/office/drawing/2014/main" id="{7E705C6C-B323-724A-82C1-D69D7A32400E}"/>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801">
                <a:extLst>
                  <a:ext uri="{FF2B5EF4-FFF2-40B4-BE49-F238E27FC236}">
                    <a16:creationId xmlns:a16="http://schemas.microsoft.com/office/drawing/2014/main" id="{47784C65-8089-5949-B46A-CB731844B24E}"/>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a:extLst>
                  <a:ext uri="{FF2B5EF4-FFF2-40B4-BE49-F238E27FC236}">
                    <a16:creationId xmlns:a16="http://schemas.microsoft.com/office/drawing/2014/main" id="{949D70CA-7B03-2B4F-B40D-E48059A121B2}"/>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Rectangle 803">
                <a:extLst>
                  <a:ext uri="{FF2B5EF4-FFF2-40B4-BE49-F238E27FC236}">
                    <a16:creationId xmlns:a16="http://schemas.microsoft.com/office/drawing/2014/main" id="{296DAF0B-A94F-624B-B0EC-029490E601F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5" name="Rectangle 804">
                <a:extLst>
                  <a:ext uri="{FF2B5EF4-FFF2-40B4-BE49-F238E27FC236}">
                    <a16:creationId xmlns:a16="http://schemas.microsoft.com/office/drawing/2014/main" id="{D258806F-38F0-4C4A-8813-0C12ACB7C02C}"/>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6" name="Rectangle 805">
                <a:extLst>
                  <a:ext uri="{FF2B5EF4-FFF2-40B4-BE49-F238E27FC236}">
                    <a16:creationId xmlns:a16="http://schemas.microsoft.com/office/drawing/2014/main" id="{2707C005-CC02-0D4C-9C84-57622C04A1C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a:extLst>
                  <a:ext uri="{FF2B5EF4-FFF2-40B4-BE49-F238E27FC236}">
                    <a16:creationId xmlns:a16="http://schemas.microsoft.com/office/drawing/2014/main" id="{2694B216-684A-9E42-B8E8-F923C485E4F5}"/>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07">
                <a:extLst>
                  <a:ext uri="{FF2B5EF4-FFF2-40B4-BE49-F238E27FC236}">
                    <a16:creationId xmlns:a16="http://schemas.microsoft.com/office/drawing/2014/main" id="{04DFF4BD-5ACE-2944-8823-B0F1DA523FEC}"/>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Rectangle 808">
                <a:extLst>
                  <a:ext uri="{FF2B5EF4-FFF2-40B4-BE49-F238E27FC236}">
                    <a16:creationId xmlns:a16="http://schemas.microsoft.com/office/drawing/2014/main" id="{9DDDEDAD-28CE-9544-84F4-4838E6490D6C}"/>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0" name="Rectangle 809">
                <a:extLst>
                  <a:ext uri="{FF2B5EF4-FFF2-40B4-BE49-F238E27FC236}">
                    <a16:creationId xmlns:a16="http://schemas.microsoft.com/office/drawing/2014/main" id="{F2B4A883-CD6A-BC44-A98B-79DE6738DA6F}"/>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Rectangle 810">
                <a:extLst>
                  <a:ext uri="{FF2B5EF4-FFF2-40B4-BE49-F238E27FC236}">
                    <a16:creationId xmlns:a16="http://schemas.microsoft.com/office/drawing/2014/main" id="{856F2C7C-D5C6-4A4B-9C32-548B7EC16D22}"/>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Rectangle 811">
                <a:extLst>
                  <a:ext uri="{FF2B5EF4-FFF2-40B4-BE49-F238E27FC236}">
                    <a16:creationId xmlns:a16="http://schemas.microsoft.com/office/drawing/2014/main" id="{8A0A7BE5-1D6E-FD4B-87A8-EFF9ECC62903}"/>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Rectangle 812">
                <a:extLst>
                  <a:ext uri="{FF2B5EF4-FFF2-40B4-BE49-F238E27FC236}">
                    <a16:creationId xmlns:a16="http://schemas.microsoft.com/office/drawing/2014/main" id="{12CE5BEA-77F4-8142-904B-3514DF6C5265}"/>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Rectangle 813">
                <a:extLst>
                  <a:ext uri="{FF2B5EF4-FFF2-40B4-BE49-F238E27FC236}">
                    <a16:creationId xmlns:a16="http://schemas.microsoft.com/office/drawing/2014/main" id="{77681EB9-F215-8D4E-8DE3-A77D8E03F7ED}"/>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a:extLst>
                  <a:ext uri="{FF2B5EF4-FFF2-40B4-BE49-F238E27FC236}">
                    <a16:creationId xmlns:a16="http://schemas.microsoft.com/office/drawing/2014/main" id="{8728D274-4FF0-6D4B-8042-E098FB2DD68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815">
                <a:extLst>
                  <a:ext uri="{FF2B5EF4-FFF2-40B4-BE49-F238E27FC236}">
                    <a16:creationId xmlns:a16="http://schemas.microsoft.com/office/drawing/2014/main" id="{4BF02331-CDDB-B042-A7F3-D598C4DD2115}"/>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7" name="Rectangle 816">
                <a:extLst>
                  <a:ext uri="{FF2B5EF4-FFF2-40B4-BE49-F238E27FC236}">
                    <a16:creationId xmlns:a16="http://schemas.microsoft.com/office/drawing/2014/main" id="{318F5689-1BD2-A140-A8DB-414FD23DE9DA}"/>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817">
                <a:extLst>
                  <a:ext uri="{FF2B5EF4-FFF2-40B4-BE49-F238E27FC236}">
                    <a16:creationId xmlns:a16="http://schemas.microsoft.com/office/drawing/2014/main" id="{56CE926A-1E42-AD4F-8551-9D70809A6081}"/>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818">
                <a:extLst>
                  <a:ext uri="{FF2B5EF4-FFF2-40B4-BE49-F238E27FC236}">
                    <a16:creationId xmlns:a16="http://schemas.microsoft.com/office/drawing/2014/main" id="{60DC73BE-B8FA-FD4B-A8B4-3BA23431706C}"/>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a:extLst>
                  <a:ext uri="{FF2B5EF4-FFF2-40B4-BE49-F238E27FC236}">
                    <a16:creationId xmlns:a16="http://schemas.microsoft.com/office/drawing/2014/main" id="{E56EAEE2-0D4E-9043-9C85-8987EA13B84C}"/>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1" name="Rectangle 820">
                <a:extLst>
                  <a:ext uri="{FF2B5EF4-FFF2-40B4-BE49-F238E27FC236}">
                    <a16:creationId xmlns:a16="http://schemas.microsoft.com/office/drawing/2014/main" id="{40ADE12E-BF36-EB41-9906-33F5B21D0CA6}"/>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Rectangle 821">
                <a:extLst>
                  <a:ext uri="{FF2B5EF4-FFF2-40B4-BE49-F238E27FC236}">
                    <a16:creationId xmlns:a16="http://schemas.microsoft.com/office/drawing/2014/main" id="{DF51D894-F0B9-5649-9477-A74EBC0E5381}"/>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a:extLst>
                  <a:ext uri="{FF2B5EF4-FFF2-40B4-BE49-F238E27FC236}">
                    <a16:creationId xmlns:a16="http://schemas.microsoft.com/office/drawing/2014/main" id="{D9670FD4-C652-1D45-A500-CF29B3A64DF7}"/>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4" name="Rectangle 823">
                <a:extLst>
                  <a:ext uri="{FF2B5EF4-FFF2-40B4-BE49-F238E27FC236}">
                    <a16:creationId xmlns:a16="http://schemas.microsoft.com/office/drawing/2014/main" id="{FC13720B-3239-4647-8797-1617FA2DA809}"/>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a:extLst>
                  <a:ext uri="{FF2B5EF4-FFF2-40B4-BE49-F238E27FC236}">
                    <a16:creationId xmlns:a16="http://schemas.microsoft.com/office/drawing/2014/main" id="{02E17401-0391-CB40-8BE5-73C70BC3D069}"/>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E639DC55-715C-1444-9913-922CAA1E51EC}"/>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Rectangle 826">
                <a:extLst>
                  <a:ext uri="{FF2B5EF4-FFF2-40B4-BE49-F238E27FC236}">
                    <a16:creationId xmlns:a16="http://schemas.microsoft.com/office/drawing/2014/main" id="{E371EA04-AD3C-4D45-8B43-AE595033B707}"/>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Rectangle 827">
                <a:extLst>
                  <a:ext uri="{FF2B5EF4-FFF2-40B4-BE49-F238E27FC236}">
                    <a16:creationId xmlns:a16="http://schemas.microsoft.com/office/drawing/2014/main" id="{A0628489-D6C4-DA45-9681-E37FD71C8EC5}"/>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a:extLst>
                  <a:ext uri="{FF2B5EF4-FFF2-40B4-BE49-F238E27FC236}">
                    <a16:creationId xmlns:a16="http://schemas.microsoft.com/office/drawing/2014/main" id="{5A25F73E-E38D-A049-AD5E-99AB262A506B}"/>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Rectangle 829">
                <a:extLst>
                  <a:ext uri="{FF2B5EF4-FFF2-40B4-BE49-F238E27FC236}">
                    <a16:creationId xmlns:a16="http://schemas.microsoft.com/office/drawing/2014/main" id="{275B3141-A278-6E4C-AEEA-8193CB420D6E}"/>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Rectangle 830">
                <a:extLst>
                  <a:ext uri="{FF2B5EF4-FFF2-40B4-BE49-F238E27FC236}">
                    <a16:creationId xmlns:a16="http://schemas.microsoft.com/office/drawing/2014/main" id="{81806C33-87CE-AB41-86F4-1437EFCA4ABC}"/>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a:extLst>
                  <a:ext uri="{FF2B5EF4-FFF2-40B4-BE49-F238E27FC236}">
                    <a16:creationId xmlns:a16="http://schemas.microsoft.com/office/drawing/2014/main" id="{18E82C9E-C5EF-6D43-8ACC-59CF408B43A8}"/>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Rectangle 832">
                <a:extLst>
                  <a:ext uri="{FF2B5EF4-FFF2-40B4-BE49-F238E27FC236}">
                    <a16:creationId xmlns:a16="http://schemas.microsoft.com/office/drawing/2014/main" id="{9C17775B-3869-E848-B910-DCA20161F0ED}"/>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Rectangle 833">
                <a:extLst>
                  <a:ext uri="{FF2B5EF4-FFF2-40B4-BE49-F238E27FC236}">
                    <a16:creationId xmlns:a16="http://schemas.microsoft.com/office/drawing/2014/main" id="{F02BEC6E-BDC2-D745-8662-F3BBA46B4AAF}"/>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Rectangle 834">
                <a:extLst>
                  <a:ext uri="{FF2B5EF4-FFF2-40B4-BE49-F238E27FC236}">
                    <a16:creationId xmlns:a16="http://schemas.microsoft.com/office/drawing/2014/main" id="{F24F9C49-A905-4D4B-A669-36063BF2776E}"/>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Rectangle 835">
                <a:extLst>
                  <a:ext uri="{FF2B5EF4-FFF2-40B4-BE49-F238E27FC236}">
                    <a16:creationId xmlns:a16="http://schemas.microsoft.com/office/drawing/2014/main" id="{F9CBCED9-9FCA-0346-8DE7-10F5BE7862B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37" name="Rectangle 836">
                <a:extLst>
                  <a:ext uri="{FF2B5EF4-FFF2-40B4-BE49-F238E27FC236}">
                    <a16:creationId xmlns:a16="http://schemas.microsoft.com/office/drawing/2014/main" id="{6142F5E7-1B7C-7A44-9D5B-BA597491DD7A}"/>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Rectangle 837">
                <a:extLst>
                  <a:ext uri="{FF2B5EF4-FFF2-40B4-BE49-F238E27FC236}">
                    <a16:creationId xmlns:a16="http://schemas.microsoft.com/office/drawing/2014/main" id="{E4F018E8-89D5-5C48-A20D-7EC481AF6B2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a:extLst>
                  <a:ext uri="{FF2B5EF4-FFF2-40B4-BE49-F238E27FC236}">
                    <a16:creationId xmlns:a16="http://schemas.microsoft.com/office/drawing/2014/main" id="{D753B71C-2DF2-A347-8887-C6BAAA3B22D6}"/>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40" name="Rectangle 839">
                <a:extLst>
                  <a:ext uri="{FF2B5EF4-FFF2-40B4-BE49-F238E27FC236}">
                    <a16:creationId xmlns:a16="http://schemas.microsoft.com/office/drawing/2014/main" id="{0443B0C6-E948-3240-B381-7F330155CFCD}"/>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Rectangle 840">
                <a:extLst>
                  <a:ext uri="{FF2B5EF4-FFF2-40B4-BE49-F238E27FC236}">
                    <a16:creationId xmlns:a16="http://schemas.microsoft.com/office/drawing/2014/main" id="{E45F9A6E-1CF5-2243-AB2C-3897724427B4}"/>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75F7989A-F409-6D41-863D-FE72B713D55B}"/>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a:extLst>
                  <a:ext uri="{FF2B5EF4-FFF2-40B4-BE49-F238E27FC236}">
                    <a16:creationId xmlns:a16="http://schemas.microsoft.com/office/drawing/2014/main" id="{8BEC1A8D-B9D5-BC44-83EC-44E814CFBF2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a:extLst>
                  <a:ext uri="{FF2B5EF4-FFF2-40B4-BE49-F238E27FC236}">
                    <a16:creationId xmlns:a16="http://schemas.microsoft.com/office/drawing/2014/main" id="{88E45558-AA7A-1D4D-A5E3-C8DB6E1E19F1}"/>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C3E090F1-A712-9147-80D6-49C3A2CC9969}"/>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Rectangle 845">
                <a:extLst>
                  <a:ext uri="{FF2B5EF4-FFF2-40B4-BE49-F238E27FC236}">
                    <a16:creationId xmlns:a16="http://schemas.microsoft.com/office/drawing/2014/main" id="{BD65E0C0-7D06-6F44-BFE8-AF0CA8E90EF5}"/>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Rectangle 846">
                <a:extLst>
                  <a:ext uri="{FF2B5EF4-FFF2-40B4-BE49-F238E27FC236}">
                    <a16:creationId xmlns:a16="http://schemas.microsoft.com/office/drawing/2014/main" id="{85133202-5F99-A24C-ACE6-CABAA7295556}"/>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9BDF22C2-3AD3-644F-A956-A10941671D51}"/>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a:extLst>
                  <a:ext uri="{FF2B5EF4-FFF2-40B4-BE49-F238E27FC236}">
                    <a16:creationId xmlns:a16="http://schemas.microsoft.com/office/drawing/2014/main" id="{C1BB1C2E-77BE-834D-9586-C82C9976AA6A}"/>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Rectangle 849">
                <a:extLst>
                  <a:ext uri="{FF2B5EF4-FFF2-40B4-BE49-F238E27FC236}">
                    <a16:creationId xmlns:a16="http://schemas.microsoft.com/office/drawing/2014/main" id="{F93822DD-C867-B040-B4FB-E5E53FD53709}"/>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AB69827A-90AF-9440-B5F6-E3A201B105FF}"/>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a:extLst>
                  <a:ext uri="{FF2B5EF4-FFF2-40B4-BE49-F238E27FC236}">
                    <a16:creationId xmlns:a16="http://schemas.microsoft.com/office/drawing/2014/main" id="{F708F8ED-FF01-114C-9565-F96B7E199F8B}"/>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Rectangle 852">
                <a:extLst>
                  <a:ext uri="{FF2B5EF4-FFF2-40B4-BE49-F238E27FC236}">
                    <a16:creationId xmlns:a16="http://schemas.microsoft.com/office/drawing/2014/main" id="{87FE8A44-E53F-2D45-B6CE-0A83704AEE4A}"/>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a:extLst>
                  <a:ext uri="{FF2B5EF4-FFF2-40B4-BE49-F238E27FC236}">
                    <a16:creationId xmlns:a16="http://schemas.microsoft.com/office/drawing/2014/main" id="{0CFBC0FE-78D6-C84E-B9C4-717777B1477B}"/>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5" name="Rectangle 854">
                <a:extLst>
                  <a:ext uri="{FF2B5EF4-FFF2-40B4-BE49-F238E27FC236}">
                    <a16:creationId xmlns:a16="http://schemas.microsoft.com/office/drawing/2014/main" id="{CB735856-E191-B248-BC52-F1D35B725644}"/>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Rectangle 855">
                <a:extLst>
                  <a:ext uri="{FF2B5EF4-FFF2-40B4-BE49-F238E27FC236}">
                    <a16:creationId xmlns:a16="http://schemas.microsoft.com/office/drawing/2014/main" id="{9BB85916-1A46-E745-90CB-98577142364E}"/>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433B35BB-BD36-6F4E-B2B1-7706C7E757DE}"/>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Rectangle 857">
                <a:extLst>
                  <a:ext uri="{FF2B5EF4-FFF2-40B4-BE49-F238E27FC236}">
                    <a16:creationId xmlns:a16="http://schemas.microsoft.com/office/drawing/2014/main" id="{8FD9B389-559C-CC43-A198-1A0F685F63FF}"/>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Rectangle 858">
                <a:extLst>
                  <a:ext uri="{FF2B5EF4-FFF2-40B4-BE49-F238E27FC236}">
                    <a16:creationId xmlns:a16="http://schemas.microsoft.com/office/drawing/2014/main" id="{3167CB59-311C-9F48-B4D1-2E71D4A38212}"/>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60" name="Rectangle 859">
                <a:extLst>
                  <a:ext uri="{FF2B5EF4-FFF2-40B4-BE49-F238E27FC236}">
                    <a16:creationId xmlns:a16="http://schemas.microsoft.com/office/drawing/2014/main" id="{1D6582F5-D40F-A14B-B906-CBADE8107558}"/>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a:extLst>
                  <a:ext uri="{FF2B5EF4-FFF2-40B4-BE49-F238E27FC236}">
                    <a16:creationId xmlns:a16="http://schemas.microsoft.com/office/drawing/2014/main" id="{25499CD3-2343-544E-87F6-03E570B22293}"/>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8F9F1561-67AE-6344-AE9A-EB092A52437D}"/>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a:extLst>
                  <a:ext uri="{FF2B5EF4-FFF2-40B4-BE49-F238E27FC236}">
                    <a16:creationId xmlns:a16="http://schemas.microsoft.com/office/drawing/2014/main" id="{D4163D14-AC31-DF4C-9E05-46342BEE0A5E}"/>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Rectangle 863">
                <a:extLst>
                  <a:ext uri="{FF2B5EF4-FFF2-40B4-BE49-F238E27FC236}">
                    <a16:creationId xmlns:a16="http://schemas.microsoft.com/office/drawing/2014/main" id="{1085DBAB-64A1-6B43-8C1E-4709FFAC5F5C}"/>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Rectangle 864">
                <a:extLst>
                  <a:ext uri="{FF2B5EF4-FFF2-40B4-BE49-F238E27FC236}">
                    <a16:creationId xmlns:a16="http://schemas.microsoft.com/office/drawing/2014/main" id="{EF0EEA79-1AA0-D846-8976-D6D22F12772A}"/>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Rectangle 865">
                <a:extLst>
                  <a:ext uri="{FF2B5EF4-FFF2-40B4-BE49-F238E27FC236}">
                    <a16:creationId xmlns:a16="http://schemas.microsoft.com/office/drawing/2014/main" id="{DB8BB280-4FA7-6F49-BF2E-C97441D8848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a:extLst>
                  <a:ext uri="{FF2B5EF4-FFF2-40B4-BE49-F238E27FC236}">
                    <a16:creationId xmlns:a16="http://schemas.microsoft.com/office/drawing/2014/main" id="{842A01A5-58A4-FE4F-8418-1A49C70FAB0E}"/>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a16="http://schemas.microsoft.com/office/drawing/2014/main" id="{74AD248E-1EAE-A84D-9F16-6849BDFB01E8}"/>
                </a:ext>
              </a:extLst>
            </p:cNvPr>
            <p:cNvGrpSpPr/>
            <p:nvPr/>
          </p:nvGrpSpPr>
          <p:grpSpPr>
            <a:xfrm>
              <a:off x="2873188" y="2182233"/>
              <a:ext cx="2827415" cy="2263967"/>
              <a:chOff x="0" y="2182233"/>
              <a:chExt cx="2827415" cy="2263967"/>
            </a:xfrm>
          </p:grpSpPr>
          <p:sp>
            <p:nvSpPr>
              <p:cNvPr id="560" name="Rectangle 559">
                <a:extLst>
                  <a:ext uri="{FF2B5EF4-FFF2-40B4-BE49-F238E27FC236}">
                    <a16:creationId xmlns:a16="http://schemas.microsoft.com/office/drawing/2014/main" id="{424C1461-6E11-8D49-A010-D3514A61C774}"/>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1" name="Rectangle 560">
                <a:extLst>
                  <a:ext uri="{FF2B5EF4-FFF2-40B4-BE49-F238E27FC236}">
                    <a16:creationId xmlns:a16="http://schemas.microsoft.com/office/drawing/2014/main" id="{753124C5-88D7-9543-9FFF-F2932668F04D}"/>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41DB4A5C-D1D4-C548-BEFA-7532CB0BC6EC}"/>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A059145E-238D-FC4A-9CA0-E84EFA072798}"/>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4" name="Rectangle 563">
                <a:extLst>
                  <a:ext uri="{FF2B5EF4-FFF2-40B4-BE49-F238E27FC236}">
                    <a16:creationId xmlns:a16="http://schemas.microsoft.com/office/drawing/2014/main" id="{4A34F396-4388-8A44-8FA0-76678E62D964}"/>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73EBFCF2-F91E-E74B-9883-19CB3C3D7045}"/>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B77AA3CB-549A-C24A-8E34-7771EDC77BF3}"/>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7" name="Rectangle 566">
                <a:extLst>
                  <a:ext uri="{FF2B5EF4-FFF2-40B4-BE49-F238E27FC236}">
                    <a16:creationId xmlns:a16="http://schemas.microsoft.com/office/drawing/2014/main" id="{7BF2D026-8577-5A4D-89A2-F96CB0C8A58D}"/>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975C3BC6-5BDF-3B40-A58B-3D68A0D646F9}"/>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4125F633-9F88-3547-B18B-1D77295B1785}"/>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DE03D53E-626E-DB46-A35B-2F77EA8D6F4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1" name="Rectangle 570">
                <a:extLst>
                  <a:ext uri="{FF2B5EF4-FFF2-40B4-BE49-F238E27FC236}">
                    <a16:creationId xmlns:a16="http://schemas.microsoft.com/office/drawing/2014/main" id="{91D88F95-4320-A74F-9A37-E72E1C58AB29}"/>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B65CB976-24AB-DD42-980C-891FA2B8EEB6}"/>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9CB65FDC-B28E-2E4F-846E-C741A5A64B66}"/>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4" name="Rectangle 573">
                <a:extLst>
                  <a:ext uri="{FF2B5EF4-FFF2-40B4-BE49-F238E27FC236}">
                    <a16:creationId xmlns:a16="http://schemas.microsoft.com/office/drawing/2014/main" id="{6B6B578A-0F4B-8040-BB8D-675EC91F346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6E77DED7-8E5D-1C4F-B0A3-133E518D5B6D}"/>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DF44A0F0-BED2-1147-A106-4485D952E3A3}"/>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DD0F9E21-FCF5-4C4F-B18B-969C2583E229}"/>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34B4CF6D-18A9-D041-BB4C-9F224D226C4A}"/>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D5FD6C26-C4FB-EF43-A7B7-562A159785F2}"/>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22CFEE29-7855-4148-8B7B-3048AC9BA236}"/>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983C5F38-73FB-F940-A130-F3C3163FEEAA}"/>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46C37E21-7853-284E-8921-75D33891885F}"/>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A0326CDE-BC56-9A45-8916-605A63A8D3C1}"/>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28808BEC-800F-5F41-9E7A-8094A123FB9A}"/>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AC239855-0F6E-7C49-90D0-35D178533BE8}"/>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6" name="Rectangle 585">
                <a:extLst>
                  <a:ext uri="{FF2B5EF4-FFF2-40B4-BE49-F238E27FC236}">
                    <a16:creationId xmlns:a16="http://schemas.microsoft.com/office/drawing/2014/main" id="{67881113-9BBF-C744-8CD0-492BE79154D3}"/>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9D0955D2-486B-F441-A4D0-15976E212411}"/>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725E564C-7BF7-E549-98FC-5287AA69C9ED}"/>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9" name="Rectangle 588">
                <a:extLst>
                  <a:ext uri="{FF2B5EF4-FFF2-40B4-BE49-F238E27FC236}">
                    <a16:creationId xmlns:a16="http://schemas.microsoft.com/office/drawing/2014/main" id="{CF0D21C8-558E-B54B-8CB9-1773DF1749A1}"/>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644EDCC8-9A7E-8B46-889A-B0A5FCE29A07}"/>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C1390001-76FC-C740-9340-FACCDD74AA6B}"/>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2" name="Rectangle 591">
                <a:extLst>
                  <a:ext uri="{FF2B5EF4-FFF2-40B4-BE49-F238E27FC236}">
                    <a16:creationId xmlns:a16="http://schemas.microsoft.com/office/drawing/2014/main" id="{77EA0E98-37FC-304E-9634-87342182EAFE}"/>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949CD36D-6D5E-7C4B-80B1-E26D7608F4AD}"/>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4" name="Rectangle 593">
                <a:extLst>
                  <a:ext uri="{FF2B5EF4-FFF2-40B4-BE49-F238E27FC236}">
                    <a16:creationId xmlns:a16="http://schemas.microsoft.com/office/drawing/2014/main" id="{8FE734FA-FC21-9B4C-A315-1CC50B522EE1}"/>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EBA33EB0-5039-794D-AFFC-EC3CF643CC08}"/>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E68AB534-11F9-744F-B02A-983BA2B3A4E0}"/>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2D1A8DEB-AD14-844C-BCB5-00A22FECF800}"/>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B91938E4-178B-0844-8642-4AFF505E7D1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1E1256FE-A43C-A94D-9AFC-E3D59D4B958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049B2FAE-9071-DC4E-9435-05A23EC3E4A7}"/>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E8C013C3-2BBA-694F-A3F6-097F20A6408A}"/>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66EE3A44-045A-D14B-A286-7DD82C8D14F0}"/>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66A0C692-B9B1-4845-A388-C1950E2526CC}"/>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78EEBDA9-6D4A-3F4F-A587-C0CA513E54E1}"/>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403E52E6-ABBE-BE4D-904A-8E33FEF6C53A}"/>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06" name="Rectangle 605">
                <a:extLst>
                  <a:ext uri="{FF2B5EF4-FFF2-40B4-BE49-F238E27FC236}">
                    <a16:creationId xmlns:a16="http://schemas.microsoft.com/office/drawing/2014/main" id="{B14C72AE-0BA1-C246-AC48-644F152DB139}"/>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195801E9-3E12-FC4C-8C78-E1A4E8B1EA8A}"/>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5896CA25-EA11-B448-9B0B-9EBCA3F61214}"/>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CAC162D0-A9CB-C04D-8D6F-E8C922333C95}"/>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8F1C28E3-36DE-6C4C-B954-C9C6749D0D03}"/>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1" name="Rectangle 610">
                <a:extLst>
                  <a:ext uri="{FF2B5EF4-FFF2-40B4-BE49-F238E27FC236}">
                    <a16:creationId xmlns:a16="http://schemas.microsoft.com/office/drawing/2014/main" id="{3CC186F6-3A37-9E41-819A-D183AAA4AC6B}"/>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DDA7ACF5-9E86-2541-A754-86932A8149E2}"/>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9AC1418C-A9B6-2E4C-9970-AC5AC314326A}"/>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4" name="Rectangle 613">
                <a:extLst>
                  <a:ext uri="{FF2B5EF4-FFF2-40B4-BE49-F238E27FC236}">
                    <a16:creationId xmlns:a16="http://schemas.microsoft.com/office/drawing/2014/main" id="{6814E901-FB8B-2647-8E93-09FC94E47777}"/>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78A2CDDD-BF89-324E-9CAE-7DDBAC9A9CAD}"/>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6" name="Rectangle 615">
                <a:extLst>
                  <a:ext uri="{FF2B5EF4-FFF2-40B4-BE49-F238E27FC236}">
                    <a16:creationId xmlns:a16="http://schemas.microsoft.com/office/drawing/2014/main" id="{62BEFA13-E713-D44B-89BF-B23604C07BD5}"/>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97C05C2A-B204-5B4B-9150-3CB4349899CA}"/>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A86A4FDD-4458-544F-977A-F2280DC6135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3906296F-3DB2-3240-B5BD-7B248A0F85DB}"/>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0" name="Rectangle 619">
                <a:extLst>
                  <a:ext uri="{FF2B5EF4-FFF2-40B4-BE49-F238E27FC236}">
                    <a16:creationId xmlns:a16="http://schemas.microsoft.com/office/drawing/2014/main" id="{198CC9E4-1256-DB4B-9F95-2D168F0BF5D8}"/>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89EAF052-E2F3-8F42-A8D3-81E87A105678}"/>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D4B4021F-D4D6-BD45-98AB-92D61ACE1466}"/>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3" name="Rectangle 622">
                <a:extLst>
                  <a:ext uri="{FF2B5EF4-FFF2-40B4-BE49-F238E27FC236}">
                    <a16:creationId xmlns:a16="http://schemas.microsoft.com/office/drawing/2014/main" id="{0F2DA76A-789C-3645-93B4-32C4B0FFFB46}"/>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B46EDAD5-F3B3-1346-B4E7-F8EC74AE7786}"/>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2C25C7B0-7536-054C-AF8F-E281EB094B41}"/>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CEBD797D-E1C3-F041-96D3-8022770068C2}"/>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DBC1A93F-BC43-134D-8C7E-66B34CBA43D9}"/>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DF726BE1-D04B-F044-A2FC-0BCB95B0745E}"/>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9BB3A90A-FA07-D946-A54C-EDDF103954B6}"/>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41B6526A-E3CB-7B43-BF34-99DBED99E34E}"/>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1" name="Rectangle 630">
                <a:extLst>
                  <a:ext uri="{FF2B5EF4-FFF2-40B4-BE49-F238E27FC236}">
                    <a16:creationId xmlns:a16="http://schemas.microsoft.com/office/drawing/2014/main" id="{78AB5A0C-F1A8-0A43-BBD3-87E6F22B246D}"/>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C7AA81C5-A1FF-1E4F-B421-C104FF3CFED4}"/>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1C653643-015B-C544-9C18-BCF898D1F525}"/>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4" name="Rectangle 633">
                <a:extLst>
                  <a:ext uri="{FF2B5EF4-FFF2-40B4-BE49-F238E27FC236}">
                    <a16:creationId xmlns:a16="http://schemas.microsoft.com/office/drawing/2014/main" id="{8E90449A-1F83-C345-8B44-458832594B17}"/>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73819870-EF3E-CE4C-AF98-AF08DD958746}"/>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6" name="Rectangle 635">
                <a:extLst>
                  <a:ext uri="{FF2B5EF4-FFF2-40B4-BE49-F238E27FC236}">
                    <a16:creationId xmlns:a16="http://schemas.microsoft.com/office/drawing/2014/main" id="{D18B0C10-25D9-C843-B6FC-567E139D508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D36AEABC-DBC2-304F-A308-C0C18B791624}"/>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8" name="Rectangle 637">
                <a:extLst>
                  <a:ext uri="{FF2B5EF4-FFF2-40B4-BE49-F238E27FC236}">
                    <a16:creationId xmlns:a16="http://schemas.microsoft.com/office/drawing/2014/main" id="{8EE1B78C-DF2C-B549-8043-39A7E78E46FE}"/>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9115B6CA-0082-FE4C-B744-B0687FE4AA45}"/>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11A19D9B-A06A-3A41-96DF-A8D01EDF3174}"/>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a:extLst>
                  <a:ext uri="{FF2B5EF4-FFF2-40B4-BE49-F238E27FC236}">
                    <a16:creationId xmlns:a16="http://schemas.microsoft.com/office/drawing/2014/main" id="{AFDE6936-5963-EA4E-A8E4-E79D7BE327C5}"/>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AAB58A25-B553-084B-9E9E-13CD4D3C2B5E}"/>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BD0F47D6-7269-3C4F-B6B0-0A0E399A2CDF}"/>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17A9C6AC-DCD4-BE4B-B65F-7E340A733C3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50F3E09B-E5A7-E247-BA6E-F4B530F60EE4}"/>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a:extLst>
                  <a:ext uri="{FF2B5EF4-FFF2-40B4-BE49-F238E27FC236}">
                    <a16:creationId xmlns:a16="http://schemas.microsoft.com/office/drawing/2014/main" id="{DCBE97E3-B725-1247-BC6C-8B5AB4B737D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47" name="Rectangle 646">
                <a:extLst>
                  <a:ext uri="{FF2B5EF4-FFF2-40B4-BE49-F238E27FC236}">
                    <a16:creationId xmlns:a16="http://schemas.microsoft.com/office/drawing/2014/main" id="{9204F01F-A752-9A4E-9209-1AA8DE5E92D2}"/>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a:extLst>
                  <a:ext uri="{FF2B5EF4-FFF2-40B4-BE49-F238E27FC236}">
                    <a16:creationId xmlns:a16="http://schemas.microsoft.com/office/drawing/2014/main" id="{C8875832-6D5E-324D-AF97-9E706A1766F1}"/>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a:extLst>
                  <a:ext uri="{FF2B5EF4-FFF2-40B4-BE49-F238E27FC236}">
                    <a16:creationId xmlns:a16="http://schemas.microsoft.com/office/drawing/2014/main" id="{6D9FA60E-6386-E144-B720-2CEBC3C9DC81}"/>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a:extLst>
                  <a:ext uri="{FF2B5EF4-FFF2-40B4-BE49-F238E27FC236}">
                    <a16:creationId xmlns:a16="http://schemas.microsoft.com/office/drawing/2014/main" id="{1A94FEE2-4343-344F-B032-8BBB19FC665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1" name="Rectangle 650">
                <a:extLst>
                  <a:ext uri="{FF2B5EF4-FFF2-40B4-BE49-F238E27FC236}">
                    <a16:creationId xmlns:a16="http://schemas.microsoft.com/office/drawing/2014/main" id="{5C56B0CD-90DC-FC4A-856B-1C3D01D69706}"/>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2" name="Rectangle 651">
                <a:extLst>
                  <a:ext uri="{FF2B5EF4-FFF2-40B4-BE49-F238E27FC236}">
                    <a16:creationId xmlns:a16="http://schemas.microsoft.com/office/drawing/2014/main" id="{4BBE7565-FF57-4745-8822-054F8E93B002}"/>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a:extLst>
                  <a:ext uri="{FF2B5EF4-FFF2-40B4-BE49-F238E27FC236}">
                    <a16:creationId xmlns:a16="http://schemas.microsoft.com/office/drawing/2014/main" id="{DDFDB4C4-250E-954C-87FC-D10B698004E6}"/>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653">
                <a:extLst>
                  <a:ext uri="{FF2B5EF4-FFF2-40B4-BE49-F238E27FC236}">
                    <a16:creationId xmlns:a16="http://schemas.microsoft.com/office/drawing/2014/main" id="{94E248F2-72BA-1A4B-8BA7-7B199751E2A3}"/>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68739A24-AD4D-1C48-B6F8-224E5E48F973}"/>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6" name="Rectangle 655">
                <a:extLst>
                  <a:ext uri="{FF2B5EF4-FFF2-40B4-BE49-F238E27FC236}">
                    <a16:creationId xmlns:a16="http://schemas.microsoft.com/office/drawing/2014/main" id="{9552A8CD-E9D3-6E48-8D94-626083BEEC9D}"/>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a:extLst>
                  <a:ext uri="{FF2B5EF4-FFF2-40B4-BE49-F238E27FC236}">
                    <a16:creationId xmlns:a16="http://schemas.microsoft.com/office/drawing/2014/main" id="{3FB8CFEB-73D1-414F-A075-D78BE276317E}"/>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657">
                <a:extLst>
                  <a:ext uri="{FF2B5EF4-FFF2-40B4-BE49-F238E27FC236}">
                    <a16:creationId xmlns:a16="http://schemas.microsoft.com/office/drawing/2014/main" id="{81B711BE-75B5-464A-A7AE-0488B918637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8371AF7D-3DBC-C545-A3EF-FC3B0A340E64}"/>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69F8AE9F-661D-3D45-9AA2-F6976BB1F12A}"/>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a:extLst>
                  <a:ext uri="{FF2B5EF4-FFF2-40B4-BE49-F238E27FC236}">
                    <a16:creationId xmlns:a16="http://schemas.microsoft.com/office/drawing/2014/main" id="{FC24ED9C-3DBC-7B4D-B0DC-67C5346EF2AE}"/>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661">
                <a:extLst>
                  <a:ext uri="{FF2B5EF4-FFF2-40B4-BE49-F238E27FC236}">
                    <a16:creationId xmlns:a16="http://schemas.microsoft.com/office/drawing/2014/main" id="{6E57A182-BF98-7341-995C-A273E4043180}"/>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3" name="Rectangle 662">
                <a:extLst>
                  <a:ext uri="{FF2B5EF4-FFF2-40B4-BE49-F238E27FC236}">
                    <a16:creationId xmlns:a16="http://schemas.microsoft.com/office/drawing/2014/main" id="{34ACFC59-3ECF-EF41-94CB-B01A5D65487B}"/>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a:extLst>
                  <a:ext uri="{FF2B5EF4-FFF2-40B4-BE49-F238E27FC236}">
                    <a16:creationId xmlns:a16="http://schemas.microsoft.com/office/drawing/2014/main" id="{E4904585-3760-2946-9B7C-E2D662A05A0C}"/>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664">
                <a:extLst>
                  <a:ext uri="{FF2B5EF4-FFF2-40B4-BE49-F238E27FC236}">
                    <a16:creationId xmlns:a16="http://schemas.microsoft.com/office/drawing/2014/main" id="{619883BB-ABAC-1145-B834-5F9D7189B327}"/>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65">
                <a:extLst>
                  <a:ext uri="{FF2B5EF4-FFF2-40B4-BE49-F238E27FC236}">
                    <a16:creationId xmlns:a16="http://schemas.microsoft.com/office/drawing/2014/main" id="{6F75DBE1-C110-FC4D-8F09-874AAF60BD89}"/>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7" name="Rectangle 666">
                <a:extLst>
                  <a:ext uri="{FF2B5EF4-FFF2-40B4-BE49-F238E27FC236}">
                    <a16:creationId xmlns:a16="http://schemas.microsoft.com/office/drawing/2014/main" id="{B00E0E13-4BBC-5E4C-B967-2F70261336F0}"/>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a:extLst>
                  <a:ext uri="{FF2B5EF4-FFF2-40B4-BE49-F238E27FC236}">
                    <a16:creationId xmlns:a16="http://schemas.microsoft.com/office/drawing/2014/main" id="{D99EED51-F8E1-8049-B210-8CA58CB39880}"/>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F0C670C5-4F75-E14F-BD23-E9FE77B05BBD}"/>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70" name="Rectangle 669">
                <a:extLst>
                  <a:ext uri="{FF2B5EF4-FFF2-40B4-BE49-F238E27FC236}">
                    <a16:creationId xmlns:a16="http://schemas.microsoft.com/office/drawing/2014/main" id="{16ABC32B-7BA0-904C-9DAA-48E2082EF421}"/>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a:extLst>
                  <a:ext uri="{FF2B5EF4-FFF2-40B4-BE49-F238E27FC236}">
                    <a16:creationId xmlns:a16="http://schemas.microsoft.com/office/drawing/2014/main" id="{E2FA5676-9891-8143-9F74-4D484344DD3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1EE532E3-3857-AC43-98D4-92BC958A9CB2}"/>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a:extLst>
                  <a:ext uri="{FF2B5EF4-FFF2-40B4-BE49-F238E27FC236}">
                    <a16:creationId xmlns:a16="http://schemas.microsoft.com/office/drawing/2014/main" id="{ACC6072C-CFAB-CE4B-A475-E19F79FE22F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1B9B5318-9DB6-AF4D-8E2B-7912B3197258}"/>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a:extLst>
                  <a:ext uri="{FF2B5EF4-FFF2-40B4-BE49-F238E27FC236}">
                    <a16:creationId xmlns:a16="http://schemas.microsoft.com/office/drawing/2014/main" id="{1F9AF68A-7ADB-6C4C-AF2D-0E85DAC38AB5}"/>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a:extLst>
                  <a:ext uri="{FF2B5EF4-FFF2-40B4-BE49-F238E27FC236}">
                    <a16:creationId xmlns:a16="http://schemas.microsoft.com/office/drawing/2014/main" id="{34BC0E9D-9D94-AE40-9400-AE090E32993A}"/>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C51D1119-5BC1-F843-A367-548A1E9CAA16}"/>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0B622007-0BF9-4746-872E-6ADA27ECD39B}"/>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14F26295-31A0-084A-8EFD-947BFC7E2C36}"/>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3B0CCCEE-D390-2E4D-8EAF-0339992D6442}"/>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F87AC159-A82C-394F-A2D2-2D496C548CC5}"/>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EED4BA49-8B65-9644-BB62-0ED2686CFEF2}"/>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3" name="Rectangle 682">
                <a:extLst>
                  <a:ext uri="{FF2B5EF4-FFF2-40B4-BE49-F238E27FC236}">
                    <a16:creationId xmlns:a16="http://schemas.microsoft.com/office/drawing/2014/main" id="{05F8F4C6-EC39-CF4E-A956-1BE3C62153E0}"/>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31E8E722-1BC4-EE4D-B91B-E0B51C210F7B}"/>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0C640B01-5E63-5A40-866E-0C425F203E9B}"/>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6" name="Rectangle 685">
                <a:extLst>
                  <a:ext uri="{FF2B5EF4-FFF2-40B4-BE49-F238E27FC236}">
                    <a16:creationId xmlns:a16="http://schemas.microsoft.com/office/drawing/2014/main" id="{39CC4607-662E-9C45-B4DF-6AED5FC6EEA9}"/>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686">
                <a:extLst>
                  <a:ext uri="{FF2B5EF4-FFF2-40B4-BE49-F238E27FC236}">
                    <a16:creationId xmlns:a16="http://schemas.microsoft.com/office/drawing/2014/main" id="{5DF35C4C-6C1C-B942-B996-142B8F49987E}"/>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263F9495-FF6F-A448-AC54-8A921D78F0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a:extLst>
                  <a:ext uri="{FF2B5EF4-FFF2-40B4-BE49-F238E27FC236}">
                    <a16:creationId xmlns:a16="http://schemas.microsoft.com/office/drawing/2014/main" id="{E3D01A9B-52BB-C34F-B090-6421C7D23B2E}"/>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689">
                <a:extLst>
                  <a:ext uri="{FF2B5EF4-FFF2-40B4-BE49-F238E27FC236}">
                    <a16:creationId xmlns:a16="http://schemas.microsoft.com/office/drawing/2014/main" id="{E0E59618-293D-1643-A945-12D8CF9E9384}"/>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AFF5A9A-2B6E-D748-BC1A-A46B9965B98B}"/>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4BE69273-33A1-A341-9EFE-239C0178B15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692">
                <a:extLst>
                  <a:ext uri="{FF2B5EF4-FFF2-40B4-BE49-F238E27FC236}">
                    <a16:creationId xmlns:a16="http://schemas.microsoft.com/office/drawing/2014/main" id="{C82BF6A8-1B50-1347-848D-A21BF05EFBC4}"/>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6FDE4017-C6C9-FA4E-BE20-F5A09D9AC5B8}"/>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a:extLst>
                  <a:ext uri="{FF2B5EF4-FFF2-40B4-BE49-F238E27FC236}">
                    <a16:creationId xmlns:a16="http://schemas.microsoft.com/office/drawing/2014/main" id="{878DC83A-24B1-1245-9640-390FA26AB9BE}"/>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695">
                <a:extLst>
                  <a:ext uri="{FF2B5EF4-FFF2-40B4-BE49-F238E27FC236}">
                    <a16:creationId xmlns:a16="http://schemas.microsoft.com/office/drawing/2014/main" id="{36F5FE16-4BA7-DB40-9350-A5B3E0879AF5}"/>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81263214-0474-EE4A-99C8-29EFF931C882}"/>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a:extLst>
                  <a:ext uri="{FF2B5EF4-FFF2-40B4-BE49-F238E27FC236}">
                    <a16:creationId xmlns:a16="http://schemas.microsoft.com/office/drawing/2014/main" id="{1BDEF954-F21A-914D-88A3-DFB78FFAEC02}"/>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Rectangle 698">
                <a:extLst>
                  <a:ext uri="{FF2B5EF4-FFF2-40B4-BE49-F238E27FC236}">
                    <a16:creationId xmlns:a16="http://schemas.microsoft.com/office/drawing/2014/main" id="{589750B5-697E-E240-86F0-FAB5D5656C43}"/>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C2A98A12-8641-894E-8F54-DEB6D87BE2D7}"/>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1" name="Rectangle 700">
                <a:extLst>
                  <a:ext uri="{FF2B5EF4-FFF2-40B4-BE49-F238E27FC236}">
                    <a16:creationId xmlns:a16="http://schemas.microsoft.com/office/drawing/2014/main" id="{A9A6E342-591A-2845-B50A-568A58E3E1E3}"/>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9C9C5A47-CB23-5049-A11C-44AA9D5D56EC}"/>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67953012-2D6F-D447-B2C5-D60E2B9141D4}"/>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a:extLst>
                  <a:ext uri="{FF2B5EF4-FFF2-40B4-BE49-F238E27FC236}">
                    <a16:creationId xmlns:a16="http://schemas.microsoft.com/office/drawing/2014/main" id="{6AE3BB4B-3A64-E24E-9CD1-E7F2ABFCBF1A}"/>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704">
                <a:extLst>
                  <a:ext uri="{FF2B5EF4-FFF2-40B4-BE49-F238E27FC236}">
                    <a16:creationId xmlns:a16="http://schemas.microsoft.com/office/drawing/2014/main" id="{C4EB9222-E380-1347-BB6E-D961E8FB69EE}"/>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6" name="Rectangle 705">
                <a:extLst>
                  <a:ext uri="{FF2B5EF4-FFF2-40B4-BE49-F238E27FC236}">
                    <a16:creationId xmlns:a16="http://schemas.microsoft.com/office/drawing/2014/main" id="{DB16440D-CA46-0C42-A1A8-EF18EC4325A1}"/>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706">
                <a:extLst>
                  <a:ext uri="{FF2B5EF4-FFF2-40B4-BE49-F238E27FC236}">
                    <a16:creationId xmlns:a16="http://schemas.microsoft.com/office/drawing/2014/main" id="{9B936C9E-9EFA-5140-A820-A08418885005}"/>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707">
                <a:extLst>
                  <a:ext uri="{FF2B5EF4-FFF2-40B4-BE49-F238E27FC236}">
                    <a16:creationId xmlns:a16="http://schemas.microsoft.com/office/drawing/2014/main" id="{695F9FDD-FC4C-5440-A95D-7773F8D2CC44}"/>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708">
                <a:extLst>
                  <a:ext uri="{FF2B5EF4-FFF2-40B4-BE49-F238E27FC236}">
                    <a16:creationId xmlns:a16="http://schemas.microsoft.com/office/drawing/2014/main" id="{99685EB4-D5E5-B245-931D-924151179026}"/>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4405AB91-4A1C-9841-8AFA-875870256F9D}"/>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710">
                <a:extLst>
                  <a:ext uri="{FF2B5EF4-FFF2-40B4-BE49-F238E27FC236}">
                    <a16:creationId xmlns:a16="http://schemas.microsoft.com/office/drawing/2014/main" id="{9AAC1FAE-A990-3F40-9333-57B3960C9C18}"/>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6A097C1C-BFFA-CA4F-9C4E-37D2EE149F86}"/>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712">
                <a:extLst>
                  <a:ext uri="{FF2B5EF4-FFF2-40B4-BE49-F238E27FC236}">
                    <a16:creationId xmlns:a16="http://schemas.microsoft.com/office/drawing/2014/main" id="{1837192B-6ACA-D14C-BE9D-26A12454A01F}"/>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35AFACC9-306E-0E4B-8A73-9A51439D5304}"/>
                </a:ext>
              </a:extLst>
            </p:cNvPr>
            <p:cNvGrpSpPr/>
            <p:nvPr/>
          </p:nvGrpSpPr>
          <p:grpSpPr>
            <a:xfrm>
              <a:off x="5759823" y="2182233"/>
              <a:ext cx="2827415" cy="2263967"/>
              <a:chOff x="0" y="2182233"/>
              <a:chExt cx="2827415" cy="2263967"/>
            </a:xfrm>
          </p:grpSpPr>
          <p:sp>
            <p:nvSpPr>
              <p:cNvPr id="406" name="Rectangle 405">
                <a:extLst>
                  <a:ext uri="{FF2B5EF4-FFF2-40B4-BE49-F238E27FC236}">
                    <a16:creationId xmlns:a16="http://schemas.microsoft.com/office/drawing/2014/main" id="{42CD0AA3-F887-5941-8F94-03250091B3D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07" name="Rectangle 406">
                <a:extLst>
                  <a:ext uri="{FF2B5EF4-FFF2-40B4-BE49-F238E27FC236}">
                    <a16:creationId xmlns:a16="http://schemas.microsoft.com/office/drawing/2014/main" id="{FD1DC77A-6FFB-5B42-AD7A-741475945662}"/>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8056831C-7A0B-6C44-BDAE-11B76C5F61F5}"/>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75376097-CE9F-874C-8EC3-8F8BEAF0486C}"/>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0" name="Rectangle 409">
                <a:extLst>
                  <a:ext uri="{FF2B5EF4-FFF2-40B4-BE49-F238E27FC236}">
                    <a16:creationId xmlns:a16="http://schemas.microsoft.com/office/drawing/2014/main" id="{E5B7DD07-29C1-5F46-96DF-881F79AB1010}"/>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391229ED-AC15-7D4B-853B-6FC27CDF76F9}"/>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169E8E53-5C78-BB48-8B53-8E638C1D867D}"/>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3" name="Rectangle 412">
                <a:extLst>
                  <a:ext uri="{FF2B5EF4-FFF2-40B4-BE49-F238E27FC236}">
                    <a16:creationId xmlns:a16="http://schemas.microsoft.com/office/drawing/2014/main" id="{5FB188FB-EC4D-584E-91A7-635D9E96671E}"/>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45115E85-C18F-4742-8311-A40AB7D33040}"/>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CA419A33-528D-E24D-9529-B6C1E3515AD3}"/>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E845C8C2-3C9F-D248-B845-1BDA321C7BC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7" name="Rectangle 416">
                <a:extLst>
                  <a:ext uri="{FF2B5EF4-FFF2-40B4-BE49-F238E27FC236}">
                    <a16:creationId xmlns:a16="http://schemas.microsoft.com/office/drawing/2014/main" id="{CFED6959-CB6C-2141-8BCA-F7153E768E4E}"/>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C7D520A9-BDCB-C544-8903-EAAA360BAA14}"/>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C16AA8E1-4F1B-2449-8C63-823FF85D1BB8}"/>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0" name="Rectangle 419">
                <a:extLst>
                  <a:ext uri="{FF2B5EF4-FFF2-40B4-BE49-F238E27FC236}">
                    <a16:creationId xmlns:a16="http://schemas.microsoft.com/office/drawing/2014/main" id="{EB6B50AD-0EF0-034B-9A97-8C5AF83B380F}"/>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39598E50-E054-8D47-A027-2F2F3D388F52}"/>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4519C1E5-27F0-EA4C-87EB-4CA6D8BE4231}"/>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30FA9080-18E5-BC49-B5C9-16AEAE465E06}"/>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B89EDBD9-286D-A043-9A0C-37790E8DDC2E}"/>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D31FFC61-1BF7-7641-B7EF-7ABF6D491833}"/>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5AF710EE-850E-3E44-8A47-4ED14A5B8319}"/>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7F594507-E404-C240-BA3F-7E0DF0E141E9}"/>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C9107895-8136-9C4E-BECC-52750195EE16}"/>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9A81430C-9CE8-3E43-A327-AC9D761330C8}"/>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93F98366-B3B1-F841-A803-597D9F624283}"/>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79778E03-DF13-9147-AAE0-F57FDF225FB9}"/>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2" name="Rectangle 431">
                <a:extLst>
                  <a:ext uri="{FF2B5EF4-FFF2-40B4-BE49-F238E27FC236}">
                    <a16:creationId xmlns:a16="http://schemas.microsoft.com/office/drawing/2014/main" id="{0148A31D-A886-474D-AE8D-D7B2CEF0F604}"/>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EC6B82F6-6B77-6A4D-9A88-A16874C24940}"/>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3501FC5F-BE23-7B44-ADFD-C69CE5D56FD9}"/>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5" name="Rectangle 434">
                <a:extLst>
                  <a:ext uri="{FF2B5EF4-FFF2-40B4-BE49-F238E27FC236}">
                    <a16:creationId xmlns:a16="http://schemas.microsoft.com/office/drawing/2014/main" id="{736FE64A-04FD-A34F-A3E0-7F5D314D6E3F}"/>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1F2018CB-73AC-7B4C-8049-6F258B05C1DA}"/>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767C4835-B271-B446-9F9E-CE9B3C2BC1C0}"/>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8" name="Rectangle 437">
                <a:extLst>
                  <a:ext uri="{FF2B5EF4-FFF2-40B4-BE49-F238E27FC236}">
                    <a16:creationId xmlns:a16="http://schemas.microsoft.com/office/drawing/2014/main" id="{6DF2C2AA-C41C-9441-8FDE-22B1AFD0C89A}"/>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14E1CE13-DFCE-A547-BDF0-152CF56CE4D8}"/>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0" name="Rectangle 439">
                <a:extLst>
                  <a:ext uri="{FF2B5EF4-FFF2-40B4-BE49-F238E27FC236}">
                    <a16:creationId xmlns:a16="http://schemas.microsoft.com/office/drawing/2014/main" id="{438CA43E-6BD3-F74A-BCF8-E1DB43829B83}"/>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9954FE0B-9D96-154D-8E80-BCD506A641A7}"/>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27FDE2E6-0996-CD41-A01E-2D64294CAD4E}"/>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E8DB0410-E0DA-3D4E-A6F1-62B75A1DD335}"/>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52610A9D-8DE9-E74E-9236-AEC716EF9E5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B16D3AE6-E924-804B-B3D5-3AE98421A46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AC3DE9E1-257E-9C43-BBFC-A5B2683CD18B}"/>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0DF6B442-8846-4943-9018-D1450287ECB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AC1E9EE2-E0C2-344A-BB5C-51D70E829E07}"/>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8FB34151-E007-574C-B698-F58C8CDA8690}"/>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7C452104-4DEC-3244-A2C9-D730B5D69033}"/>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F65DAAF9-B485-5A40-831E-FA37417DB640}"/>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2" name="Rectangle 451">
                <a:extLst>
                  <a:ext uri="{FF2B5EF4-FFF2-40B4-BE49-F238E27FC236}">
                    <a16:creationId xmlns:a16="http://schemas.microsoft.com/office/drawing/2014/main" id="{F06836E6-F921-0D49-BE63-5EA834E3BAEA}"/>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5D6F197B-4716-204C-95B4-D6E5ABD99C18}"/>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A09CCF4A-028C-BC4E-B550-E9DD1BCFCA5E}"/>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6BFB1565-069D-5444-9A14-CAD8D6FE64F4}"/>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DA51F05B-E771-0746-B574-15ACA43367B1}"/>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7" name="Rectangle 456">
                <a:extLst>
                  <a:ext uri="{FF2B5EF4-FFF2-40B4-BE49-F238E27FC236}">
                    <a16:creationId xmlns:a16="http://schemas.microsoft.com/office/drawing/2014/main" id="{2236AFD3-91E6-224B-A130-B08324FE044C}"/>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82AC9EBF-CD17-D940-88E5-4898C868DD28}"/>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841FB6CE-E4D3-3F4C-B9B5-CE345E5364AB}"/>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0" name="Rectangle 459">
                <a:extLst>
                  <a:ext uri="{FF2B5EF4-FFF2-40B4-BE49-F238E27FC236}">
                    <a16:creationId xmlns:a16="http://schemas.microsoft.com/office/drawing/2014/main" id="{9C01AAA8-0386-6C40-97D6-46FEFAE1D355}"/>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C9156865-0880-A649-87A8-AC8E54EFADA7}"/>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2" name="Rectangle 461">
                <a:extLst>
                  <a:ext uri="{FF2B5EF4-FFF2-40B4-BE49-F238E27FC236}">
                    <a16:creationId xmlns:a16="http://schemas.microsoft.com/office/drawing/2014/main" id="{8F0CF100-75C8-DE4C-B2EC-959D15040386}"/>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2E7E4DFE-DB02-8C4D-8E3E-D79728AA2371}"/>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5DBB91A4-614E-8D42-A79F-80F2D30B03EB}"/>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3A2FCF52-68FA-C144-B152-781FE6FD3C05}"/>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6" name="Rectangle 465">
                <a:extLst>
                  <a:ext uri="{FF2B5EF4-FFF2-40B4-BE49-F238E27FC236}">
                    <a16:creationId xmlns:a16="http://schemas.microsoft.com/office/drawing/2014/main" id="{66E4827A-3D76-9741-A3FF-5DF97797B1A5}"/>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6907564B-581C-F641-9EC5-B761DB6CD561}"/>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E947C6B6-A10A-CF41-ABB5-FA210BACA765}"/>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9" name="Rectangle 468">
                <a:extLst>
                  <a:ext uri="{FF2B5EF4-FFF2-40B4-BE49-F238E27FC236}">
                    <a16:creationId xmlns:a16="http://schemas.microsoft.com/office/drawing/2014/main" id="{979C6E0B-21C4-AF48-992D-BC2E401AF351}"/>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626F3093-83BE-6B47-8773-FD6EDFD54092}"/>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46526D11-0734-1347-9065-059A35B12072}"/>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B7320359-AE4D-514B-B390-593694B3E6D7}"/>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69B1A675-BB1F-8949-8710-658822071293}"/>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FBAA8202-2B14-A646-B877-58DB999E3393}"/>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3F25E5B2-96C9-E540-B500-07A5DD6D1D03}"/>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669C38B9-3951-DE4A-BA53-A8C0BB2C1053}"/>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77" name="Rectangle 476">
                <a:extLst>
                  <a:ext uri="{FF2B5EF4-FFF2-40B4-BE49-F238E27FC236}">
                    <a16:creationId xmlns:a16="http://schemas.microsoft.com/office/drawing/2014/main" id="{325515B2-6A6D-F849-A75A-52294675B45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283556EA-C420-4D44-BB11-A6E7055B05D5}"/>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FA2538A7-3519-E648-B0B2-0F68A36E74E0}"/>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0" name="Rectangle 479">
                <a:extLst>
                  <a:ext uri="{FF2B5EF4-FFF2-40B4-BE49-F238E27FC236}">
                    <a16:creationId xmlns:a16="http://schemas.microsoft.com/office/drawing/2014/main" id="{9C0E671D-6D1A-7941-BC47-28656E2BD8C1}"/>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8EF07356-3962-6C4F-86A9-DC9D49C51EF4}"/>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2" name="Rectangle 481">
                <a:extLst>
                  <a:ext uri="{FF2B5EF4-FFF2-40B4-BE49-F238E27FC236}">
                    <a16:creationId xmlns:a16="http://schemas.microsoft.com/office/drawing/2014/main" id="{3B52F563-4470-CA49-BB35-2266DAE679A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72D5D98A-433B-1541-86BC-AE3B77B9DDFB}"/>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4" name="Rectangle 483">
                <a:extLst>
                  <a:ext uri="{FF2B5EF4-FFF2-40B4-BE49-F238E27FC236}">
                    <a16:creationId xmlns:a16="http://schemas.microsoft.com/office/drawing/2014/main" id="{120EAE8D-C70C-6C40-B082-D109163D4309}"/>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FD928848-1DB1-A74C-99DD-6B020D75AC1A}"/>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72EB1D59-B489-6443-B4AB-D2ED95202ED1}"/>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759D6599-4759-9941-A020-87930E834501}"/>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4A041D84-562F-8E44-BF53-88C457D7B5B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C890E73-4D69-AC46-967B-A8BFA568C4EB}"/>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09522BAC-8A06-1349-8E2E-0EA11E52CAB8}"/>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33369F3A-198F-EB4F-B0E3-AA512F3287B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C8F2D597-F704-644D-80AF-8161AE708393}"/>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3" name="Rectangle 492">
                <a:extLst>
                  <a:ext uri="{FF2B5EF4-FFF2-40B4-BE49-F238E27FC236}">
                    <a16:creationId xmlns:a16="http://schemas.microsoft.com/office/drawing/2014/main" id="{9CB5A632-E115-6644-94CC-B7C7A5BB472A}"/>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1E181EBA-E282-AC41-ADB9-84BD8F91A82F}"/>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467B207E-4972-D84A-839D-B82CA9CEC88A}"/>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12C5A829-E6E9-EA45-BCDB-021B464D3B48}"/>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7" name="Rectangle 496">
                <a:extLst>
                  <a:ext uri="{FF2B5EF4-FFF2-40B4-BE49-F238E27FC236}">
                    <a16:creationId xmlns:a16="http://schemas.microsoft.com/office/drawing/2014/main" id="{70290D86-1C39-664D-9AAB-083D1B43D4B4}"/>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8" name="Rectangle 497">
                <a:extLst>
                  <a:ext uri="{FF2B5EF4-FFF2-40B4-BE49-F238E27FC236}">
                    <a16:creationId xmlns:a16="http://schemas.microsoft.com/office/drawing/2014/main" id="{E1E2CD87-6AD3-1D4F-854E-C629CE3055D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580D1480-2755-784C-8188-B9DAC469BE71}"/>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7294F2DA-5CF2-B146-B537-A594655231F4}"/>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42686273-E67D-3847-ACDC-3B2104058A47}"/>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2" name="Rectangle 501">
                <a:extLst>
                  <a:ext uri="{FF2B5EF4-FFF2-40B4-BE49-F238E27FC236}">
                    <a16:creationId xmlns:a16="http://schemas.microsoft.com/office/drawing/2014/main" id="{DC9A039B-742F-4E4E-A00B-9726A40C3F99}"/>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D78020DD-B9E6-A84B-AC87-4F0937F6DD28}"/>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5837C0F2-38DD-7748-982D-738724A73A8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3B0B185E-2AE5-D147-9B13-CF00FDE6EC43}"/>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42B7F23D-327A-9747-9014-1D69518E975C}"/>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19ADD0B1-D260-F041-93D0-5A9D7558957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5275A368-5B58-5742-859C-C21A8CB9C09E}"/>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9" name="Rectangle 508">
                <a:extLst>
                  <a:ext uri="{FF2B5EF4-FFF2-40B4-BE49-F238E27FC236}">
                    <a16:creationId xmlns:a16="http://schemas.microsoft.com/office/drawing/2014/main" id="{E0B3E9A5-BB9D-C64E-947E-3FEBCBD9CBC0}"/>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8EAE9F64-0B81-B04A-80C4-803EE2DCE328}"/>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67BB9DC7-103E-114E-A3A1-DC5E7667B015}"/>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7080D9CE-3B17-FB45-B3BE-1A88F51B9353}"/>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3" name="Rectangle 512">
                <a:extLst>
                  <a:ext uri="{FF2B5EF4-FFF2-40B4-BE49-F238E27FC236}">
                    <a16:creationId xmlns:a16="http://schemas.microsoft.com/office/drawing/2014/main" id="{E26F1516-03B0-5C4D-B10F-1830C91124BF}"/>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46966A9E-E864-904B-8ED2-E6FADFF3D375}"/>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CE743ED1-DE70-104A-85D1-6B0D281F5A65}"/>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6" name="Rectangle 515">
                <a:extLst>
                  <a:ext uri="{FF2B5EF4-FFF2-40B4-BE49-F238E27FC236}">
                    <a16:creationId xmlns:a16="http://schemas.microsoft.com/office/drawing/2014/main" id="{D17B0103-6F5E-CE40-BD49-BDE8D8EF23C7}"/>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11A1F56F-A063-0546-9553-7FF950CC31C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CB3F146A-5811-EC47-A49D-87A5D7308FD8}"/>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E491951C-B557-0A4A-A93C-821C98B3B0D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D03E7CF-10D5-F742-AA40-A195DC82BF10}"/>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C9C1AA34-5FC6-C144-8C24-BC02A5C4C270}"/>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EA636834-1E15-6540-BB4C-DB5EFDA15A25}"/>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01C34F59-02CD-5149-BD3E-EC5E05CCE4A5}"/>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92D13CCA-CA5D-8944-99D6-D85FFB83AC8D}"/>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88EE2135-BCB8-1344-9EAD-C6568E0208FA}"/>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0289A74C-F40E-8C4D-987E-220EE7888F7E}"/>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425ADA89-E0BB-384D-86D0-12A324A83F62}"/>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019F31ED-9463-E545-8629-79E7BB7A28E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29" name="Rectangle 528">
                <a:extLst>
                  <a:ext uri="{FF2B5EF4-FFF2-40B4-BE49-F238E27FC236}">
                    <a16:creationId xmlns:a16="http://schemas.microsoft.com/office/drawing/2014/main" id="{F132A896-97B3-EC4F-B785-0282FB06CDD6}"/>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2D9A40D6-8666-F64A-ADE2-2DE5B6A8D028}"/>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9606B840-66B6-6F4A-A0D8-C793E0525C4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32" name="Rectangle 531">
                <a:extLst>
                  <a:ext uri="{FF2B5EF4-FFF2-40B4-BE49-F238E27FC236}">
                    <a16:creationId xmlns:a16="http://schemas.microsoft.com/office/drawing/2014/main" id="{3BAF4B65-379A-F64A-9A7A-2188148596EF}"/>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59F4E9BE-668F-5D4B-8839-1B6A58F00CFF}"/>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DFA793FC-2860-4243-B711-7469139E84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F5C0A04C-4B86-F34F-BEAF-D9B73288E5D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6043C604-F686-1A43-BF2A-0C87FE7414DE}"/>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FB3CDDB9-AF76-2347-9951-5457D7CAA9AD}"/>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8F4373DB-821E-D54E-B7D2-27956DF2F597}"/>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185FA016-E207-FA49-ADA1-4B2DDDD01A20}"/>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AD0314D1-FEFD-6642-A520-99504CA4F0F2}"/>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A9DBF657-EDDE-5D44-BD61-5331AFE6B13D}"/>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F2EA1A06-4DA1-5847-9435-3427F910F880}"/>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5ECC0B6A-A6E4-9C46-A4A4-7CD969F572DE}"/>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60948FDA-E9AA-A143-AC00-9B85BFF574D8}"/>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44CA4C25-5A37-2D44-B1B8-E74562EA4F20}"/>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C4AFE41C-6E23-DA40-9566-D1FD9515C226}"/>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47" name="Rectangle 546">
                <a:extLst>
                  <a:ext uri="{FF2B5EF4-FFF2-40B4-BE49-F238E27FC236}">
                    <a16:creationId xmlns:a16="http://schemas.microsoft.com/office/drawing/2014/main" id="{048E2995-2909-8741-BE2D-AD2AEC99AD92}"/>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59E39E86-E40E-FF4B-8458-48E6A527759F}"/>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F6081E82-B1A6-6D43-96C3-2086318C4FC8}"/>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2501135C-0F92-514C-9704-3333C05B7434}"/>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1D1EDA0A-A444-3B45-A45C-C7C50DBACA2F}"/>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52" name="Rectangle 551">
                <a:extLst>
                  <a:ext uri="{FF2B5EF4-FFF2-40B4-BE49-F238E27FC236}">
                    <a16:creationId xmlns:a16="http://schemas.microsoft.com/office/drawing/2014/main" id="{E9C51ABB-58BF-C04F-9975-CA3747FAD596}"/>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D53BA408-84D9-4849-BCD5-EEC623BA5566}"/>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AA77DC70-462E-8A47-B013-390BADAD5A61}"/>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D099D5F2-DD55-384D-B186-7EA7DC250B85}"/>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4B5FE12D-09D6-7F49-8233-9E93EE4A5A20}"/>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2BABA4FA-211B-8947-9329-7BC6364E7F80}"/>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99FD17DA-AF71-6244-8ED0-516B623DA40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F2C723B6-DBD9-E540-84E1-55AC7BD963D3}"/>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 name="Rectangle 205">
              <a:extLst>
                <a:ext uri="{FF2B5EF4-FFF2-40B4-BE49-F238E27FC236}">
                  <a16:creationId xmlns:a16="http://schemas.microsoft.com/office/drawing/2014/main" id="{96872FA4-FD14-BF4D-B017-143BB6A0FC9C}"/>
                </a:ext>
              </a:extLst>
            </p:cNvPr>
            <p:cNvSpPr/>
            <p:nvPr/>
          </p:nvSpPr>
          <p:spPr>
            <a:xfrm>
              <a:off x="9475368"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07" name="Rectangle 206">
              <a:extLst>
                <a:ext uri="{FF2B5EF4-FFF2-40B4-BE49-F238E27FC236}">
                  <a16:creationId xmlns:a16="http://schemas.microsoft.com/office/drawing/2014/main" id="{46DF2BE9-E94F-B746-B43A-A6A6BC1BEC4B}"/>
                </a:ext>
              </a:extLst>
            </p:cNvPr>
            <p:cNvSpPr/>
            <p:nvPr/>
          </p:nvSpPr>
          <p:spPr>
            <a:xfrm>
              <a:off x="92681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9FFAC3A-A5F2-BB48-996D-BA646EE00FE9}"/>
                </a:ext>
              </a:extLst>
            </p:cNvPr>
            <p:cNvSpPr/>
            <p:nvPr/>
          </p:nvSpPr>
          <p:spPr>
            <a:xfrm>
              <a:off x="90598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0CEA381-147E-A74B-BED1-49BB8622B9BD}"/>
                </a:ext>
              </a:extLst>
            </p:cNvPr>
            <p:cNvSpPr/>
            <p:nvPr/>
          </p:nvSpPr>
          <p:spPr>
            <a:xfrm>
              <a:off x="88571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0" name="Rectangle 209">
              <a:extLst>
                <a:ext uri="{FF2B5EF4-FFF2-40B4-BE49-F238E27FC236}">
                  <a16:creationId xmlns:a16="http://schemas.microsoft.com/office/drawing/2014/main" id="{78B75343-D12E-F740-B3B3-13B3CAA7419A}"/>
                </a:ext>
              </a:extLst>
            </p:cNvPr>
            <p:cNvSpPr/>
            <p:nvPr/>
          </p:nvSpPr>
          <p:spPr>
            <a:xfrm>
              <a:off x="8650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B523694-864C-6047-B735-8CB1504AB35C}"/>
                </a:ext>
              </a:extLst>
            </p:cNvPr>
            <p:cNvSpPr/>
            <p:nvPr/>
          </p:nvSpPr>
          <p:spPr>
            <a:xfrm>
              <a:off x="9475368"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D75F101-4345-4B4A-8832-C0E54AC565D0}"/>
                </a:ext>
              </a:extLst>
            </p:cNvPr>
            <p:cNvSpPr/>
            <p:nvPr/>
          </p:nvSpPr>
          <p:spPr>
            <a:xfrm>
              <a:off x="9475368"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3" name="Rectangle 212">
              <a:extLst>
                <a:ext uri="{FF2B5EF4-FFF2-40B4-BE49-F238E27FC236}">
                  <a16:creationId xmlns:a16="http://schemas.microsoft.com/office/drawing/2014/main" id="{38844D00-EA3A-BC4E-A20B-DE47C1E4EB59}"/>
                </a:ext>
              </a:extLst>
            </p:cNvPr>
            <p:cNvSpPr/>
            <p:nvPr/>
          </p:nvSpPr>
          <p:spPr>
            <a:xfrm>
              <a:off x="9475368"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B99B382-4AFF-124D-85EF-DDB4D4B7A104}"/>
                </a:ext>
              </a:extLst>
            </p:cNvPr>
            <p:cNvSpPr/>
            <p:nvPr/>
          </p:nvSpPr>
          <p:spPr>
            <a:xfrm>
              <a:off x="92681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C12A326D-3C33-124E-B127-FD2AA42427FF}"/>
                </a:ext>
              </a:extLst>
            </p:cNvPr>
            <p:cNvSpPr/>
            <p:nvPr/>
          </p:nvSpPr>
          <p:spPr>
            <a:xfrm>
              <a:off x="92681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F7CEB364-3579-1A4E-9677-42E825B2F853}"/>
                </a:ext>
              </a:extLst>
            </p:cNvPr>
            <p:cNvSpPr/>
            <p:nvPr/>
          </p:nvSpPr>
          <p:spPr>
            <a:xfrm>
              <a:off x="92681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7" name="Rectangle 216">
              <a:extLst>
                <a:ext uri="{FF2B5EF4-FFF2-40B4-BE49-F238E27FC236}">
                  <a16:creationId xmlns:a16="http://schemas.microsoft.com/office/drawing/2014/main" id="{CF7E075F-9970-CA4A-9E73-7471AB37FB88}"/>
                </a:ext>
              </a:extLst>
            </p:cNvPr>
            <p:cNvSpPr/>
            <p:nvPr/>
          </p:nvSpPr>
          <p:spPr>
            <a:xfrm>
              <a:off x="90598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7998C8A-C741-0141-8813-4D2D530DC340}"/>
                </a:ext>
              </a:extLst>
            </p:cNvPr>
            <p:cNvSpPr/>
            <p:nvPr/>
          </p:nvSpPr>
          <p:spPr>
            <a:xfrm>
              <a:off x="90598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41D3FEA8-24E7-784A-BA10-50FF85874977}"/>
                </a:ext>
              </a:extLst>
            </p:cNvPr>
            <p:cNvSpPr/>
            <p:nvPr/>
          </p:nvSpPr>
          <p:spPr>
            <a:xfrm>
              <a:off x="88571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20" name="Rectangle 219">
              <a:extLst>
                <a:ext uri="{FF2B5EF4-FFF2-40B4-BE49-F238E27FC236}">
                  <a16:creationId xmlns:a16="http://schemas.microsoft.com/office/drawing/2014/main" id="{55E814E8-10C1-3A4A-8E0E-142C092335D8}"/>
                </a:ext>
              </a:extLst>
            </p:cNvPr>
            <p:cNvSpPr/>
            <p:nvPr/>
          </p:nvSpPr>
          <p:spPr>
            <a:xfrm>
              <a:off x="86509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BC41BE9-61A2-1A4F-8E5F-B8F2A1B7FB81}"/>
                </a:ext>
              </a:extLst>
            </p:cNvPr>
            <p:cNvSpPr/>
            <p:nvPr/>
          </p:nvSpPr>
          <p:spPr>
            <a:xfrm>
              <a:off x="9475368"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C9330FB-0BA5-324E-A4A9-089F2835352B}"/>
                </a:ext>
              </a:extLst>
            </p:cNvPr>
            <p:cNvSpPr/>
            <p:nvPr/>
          </p:nvSpPr>
          <p:spPr>
            <a:xfrm>
              <a:off x="92681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94840FA-A15E-EF47-BCFE-D408FF497B56}"/>
                </a:ext>
              </a:extLst>
            </p:cNvPr>
            <p:cNvSpPr/>
            <p:nvPr/>
          </p:nvSpPr>
          <p:spPr>
            <a:xfrm>
              <a:off x="90598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9CDC5AB9-13A8-5F46-A072-0D8B507FF9EF}"/>
                </a:ext>
              </a:extLst>
            </p:cNvPr>
            <p:cNvSpPr/>
            <p:nvPr/>
          </p:nvSpPr>
          <p:spPr>
            <a:xfrm>
              <a:off x="88571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F763C7EC-F7FD-A144-8A06-8B1B323042BA}"/>
                </a:ext>
              </a:extLst>
            </p:cNvPr>
            <p:cNvSpPr/>
            <p:nvPr/>
          </p:nvSpPr>
          <p:spPr>
            <a:xfrm>
              <a:off x="8650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3257B4A-C792-9F40-8515-7E55BE5E2D90}"/>
                </a:ext>
              </a:extLst>
            </p:cNvPr>
            <p:cNvSpPr/>
            <p:nvPr/>
          </p:nvSpPr>
          <p:spPr>
            <a:xfrm>
              <a:off x="90598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5DC644C6-A98F-0C40-B908-22C577BAAEE6}"/>
                </a:ext>
              </a:extLst>
            </p:cNvPr>
            <p:cNvSpPr/>
            <p:nvPr/>
          </p:nvSpPr>
          <p:spPr>
            <a:xfrm>
              <a:off x="88571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FCD6AA8-0FBF-3A43-8517-F73101BD947A}"/>
                </a:ext>
              </a:extLst>
            </p:cNvPr>
            <p:cNvSpPr/>
            <p:nvPr/>
          </p:nvSpPr>
          <p:spPr>
            <a:xfrm>
              <a:off x="8650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DD07DBC-A5D6-A646-A912-989360FE8EE5}"/>
                </a:ext>
              </a:extLst>
            </p:cNvPr>
            <p:cNvSpPr/>
            <p:nvPr/>
          </p:nvSpPr>
          <p:spPr>
            <a:xfrm>
              <a:off x="88571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0307B0F-A7D0-4A46-AC6A-7CAF5A85DA16}"/>
                </a:ext>
              </a:extLst>
            </p:cNvPr>
            <p:cNvSpPr/>
            <p:nvPr/>
          </p:nvSpPr>
          <p:spPr>
            <a:xfrm>
              <a:off x="86509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23DC0F9-7C35-154E-8D01-A2FAF0F87B21}"/>
                </a:ext>
              </a:extLst>
            </p:cNvPr>
            <p:cNvSpPr/>
            <p:nvPr/>
          </p:nvSpPr>
          <p:spPr>
            <a:xfrm>
              <a:off x="9475368"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2" name="Rectangle 231">
              <a:extLst>
                <a:ext uri="{FF2B5EF4-FFF2-40B4-BE49-F238E27FC236}">
                  <a16:creationId xmlns:a16="http://schemas.microsoft.com/office/drawing/2014/main" id="{4AAFB813-DC34-5C4F-BA2E-BB16775EAAB5}"/>
                </a:ext>
              </a:extLst>
            </p:cNvPr>
            <p:cNvSpPr/>
            <p:nvPr/>
          </p:nvSpPr>
          <p:spPr>
            <a:xfrm>
              <a:off x="92681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9737A5D8-A81B-8E4A-A577-A45A8FC08CBB}"/>
                </a:ext>
              </a:extLst>
            </p:cNvPr>
            <p:cNvSpPr/>
            <p:nvPr/>
          </p:nvSpPr>
          <p:spPr>
            <a:xfrm>
              <a:off x="90598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7C0C0E84-48BE-2D45-AE1F-2C1EB2F2CCE1}"/>
                </a:ext>
              </a:extLst>
            </p:cNvPr>
            <p:cNvSpPr/>
            <p:nvPr/>
          </p:nvSpPr>
          <p:spPr>
            <a:xfrm>
              <a:off x="88571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5" name="Rectangle 234">
              <a:extLst>
                <a:ext uri="{FF2B5EF4-FFF2-40B4-BE49-F238E27FC236}">
                  <a16:creationId xmlns:a16="http://schemas.microsoft.com/office/drawing/2014/main" id="{7EAF089F-EC37-D44C-AA3C-D4EBCF3333B1}"/>
                </a:ext>
              </a:extLst>
            </p:cNvPr>
            <p:cNvSpPr/>
            <p:nvPr/>
          </p:nvSpPr>
          <p:spPr>
            <a:xfrm>
              <a:off x="8650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E03EB606-7973-964B-864B-21AB35876C4C}"/>
                </a:ext>
              </a:extLst>
            </p:cNvPr>
            <p:cNvSpPr/>
            <p:nvPr/>
          </p:nvSpPr>
          <p:spPr>
            <a:xfrm>
              <a:off x="9475368"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B605D6AD-ED0D-6448-854E-80A537A2836F}"/>
                </a:ext>
              </a:extLst>
            </p:cNvPr>
            <p:cNvSpPr/>
            <p:nvPr/>
          </p:nvSpPr>
          <p:spPr>
            <a:xfrm>
              <a:off x="9475368"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8" name="Rectangle 237">
              <a:extLst>
                <a:ext uri="{FF2B5EF4-FFF2-40B4-BE49-F238E27FC236}">
                  <a16:creationId xmlns:a16="http://schemas.microsoft.com/office/drawing/2014/main" id="{84907B99-C91F-2D48-B2DF-554580EBA530}"/>
                </a:ext>
              </a:extLst>
            </p:cNvPr>
            <p:cNvSpPr/>
            <p:nvPr/>
          </p:nvSpPr>
          <p:spPr>
            <a:xfrm>
              <a:off x="92681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6508DDB-EEE1-2547-AA60-5C35ACB61FFE}"/>
                </a:ext>
              </a:extLst>
            </p:cNvPr>
            <p:cNvSpPr/>
            <p:nvPr/>
          </p:nvSpPr>
          <p:spPr>
            <a:xfrm>
              <a:off x="92681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0" name="Rectangle 239">
              <a:extLst>
                <a:ext uri="{FF2B5EF4-FFF2-40B4-BE49-F238E27FC236}">
                  <a16:creationId xmlns:a16="http://schemas.microsoft.com/office/drawing/2014/main" id="{5D0EB1CD-8DF7-2740-95DD-D84433DECEFF}"/>
                </a:ext>
              </a:extLst>
            </p:cNvPr>
            <p:cNvSpPr/>
            <p:nvPr/>
          </p:nvSpPr>
          <p:spPr>
            <a:xfrm>
              <a:off x="90598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E0A3638B-A652-B249-9DEF-A5BC81DA5A51}"/>
                </a:ext>
              </a:extLst>
            </p:cNvPr>
            <p:cNvSpPr/>
            <p:nvPr/>
          </p:nvSpPr>
          <p:spPr>
            <a:xfrm>
              <a:off x="9475368"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70E89ADD-22DC-794B-A959-6E713CCB3323}"/>
                </a:ext>
              </a:extLst>
            </p:cNvPr>
            <p:cNvSpPr/>
            <p:nvPr/>
          </p:nvSpPr>
          <p:spPr>
            <a:xfrm>
              <a:off x="92681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A59299DC-6AEC-4B42-AA84-6E71DD07247A}"/>
                </a:ext>
              </a:extLst>
            </p:cNvPr>
            <p:cNvSpPr/>
            <p:nvPr/>
          </p:nvSpPr>
          <p:spPr>
            <a:xfrm>
              <a:off x="90598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26EEA22-2262-AD4E-9614-D28E47E1DB18}"/>
                </a:ext>
              </a:extLst>
            </p:cNvPr>
            <p:cNvSpPr/>
            <p:nvPr/>
          </p:nvSpPr>
          <p:spPr>
            <a:xfrm>
              <a:off x="88571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CE396E5-E7DF-5B4C-AFE4-0C724445B07C}"/>
                </a:ext>
              </a:extLst>
            </p:cNvPr>
            <p:cNvSpPr/>
            <p:nvPr/>
          </p:nvSpPr>
          <p:spPr>
            <a:xfrm>
              <a:off x="8650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F36C012D-B371-D540-8B29-367DFF2A4832}"/>
                </a:ext>
              </a:extLst>
            </p:cNvPr>
            <p:cNvSpPr/>
            <p:nvPr/>
          </p:nvSpPr>
          <p:spPr>
            <a:xfrm>
              <a:off x="90598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1B75838A-CAE9-2246-97A8-490F1B524397}"/>
                </a:ext>
              </a:extLst>
            </p:cNvPr>
            <p:cNvSpPr/>
            <p:nvPr/>
          </p:nvSpPr>
          <p:spPr>
            <a:xfrm>
              <a:off x="88571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FEAEE6CF-4362-BA40-BEA0-4CF70D0B4FD0}"/>
                </a:ext>
              </a:extLst>
            </p:cNvPr>
            <p:cNvSpPr/>
            <p:nvPr/>
          </p:nvSpPr>
          <p:spPr>
            <a:xfrm>
              <a:off x="8650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3DEFED8B-6397-4946-942A-389033F2FE41}"/>
                </a:ext>
              </a:extLst>
            </p:cNvPr>
            <p:cNvSpPr/>
            <p:nvPr/>
          </p:nvSpPr>
          <p:spPr>
            <a:xfrm>
              <a:off x="88571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7876C96-0C16-DF4F-8044-93D6917FF356}"/>
                </a:ext>
              </a:extLst>
            </p:cNvPr>
            <p:cNvSpPr/>
            <p:nvPr/>
          </p:nvSpPr>
          <p:spPr>
            <a:xfrm>
              <a:off x="86509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AFD0D853-A012-0942-BCD8-A3C0124F7C6F}"/>
                </a:ext>
              </a:extLst>
            </p:cNvPr>
            <p:cNvSpPr/>
            <p:nvPr/>
          </p:nvSpPr>
          <p:spPr>
            <a:xfrm>
              <a:off x="9475368"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2" name="Rectangle 251">
              <a:extLst>
                <a:ext uri="{FF2B5EF4-FFF2-40B4-BE49-F238E27FC236}">
                  <a16:creationId xmlns:a16="http://schemas.microsoft.com/office/drawing/2014/main" id="{7E2A685D-8F02-FD43-A728-CF14AD1D3D61}"/>
                </a:ext>
              </a:extLst>
            </p:cNvPr>
            <p:cNvSpPr/>
            <p:nvPr/>
          </p:nvSpPr>
          <p:spPr>
            <a:xfrm>
              <a:off x="92681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56747D95-438B-254C-AF96-BA2BF90B186E}"/>
                </a:ext>
              </a:extLst>
            </p:cNvPr>
            <p:cNvSpPr/>
            <p:nvPr/>
          </p:nvSpPr>
          <p:spPr>
            <a:xfrm>
              <a:off x="90598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6F55BAD-685B-3A44-BAFE-D156BBBA81D8}"/>
                </a:ext>
              </a:extLst>
            </p:cNvPr>
            <p:cNvSpPr/>
            <p:nvPr/>
          </p:nvSpPr>
          <p:spPr>
            <a:xfrm>
              <a:off x="88571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B5F70791-1F58-C04E-BB05-E89E23808CD1}"/>
                </a:ext>
              </a:extLst>
            </p:cNvPr>
            <p:cNvSpPr/>
            <p:nvPr/>
          </p:nvSpPr>
          <p:spPr>
            <a:xfrm>
              <a:off x="86509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B3ECB3AB-F715-8A46-B79A-4273AB66EBC4}"/>
                </a:ext>
              </a:extLst>
            </p:cNvPr>
            <p:cNvSpPr/>
            <p:nvPr/>
          </p:nvSpPr>
          <p:spPr>
            <a:xfrm>
              <a:off x="10299961"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7" name="Rectangle 256">
              <a:extLst>
                <a:ext uri="{FF2B5EF4-FFF2-40B4-BE49-F238E27FC236}">
                  <a16:creationId xmlns:a16="http://schemas.microsoft.com/office/drawing/2014/main" id="{95B2BE26-B061-6D44-B596-F4A71960EAF8}"/>
                </a:ext>
              </a:extLst>
            </p:cNvPr>
            <p:cNvSpPr/>
            <p:nvPr/>
          </p:nvSpPr>
          <p:spPr>
            <a:xfrm>
              <a:off x="10092768"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17FF090F-69FA-2241-A6C5-167ABE4FDACE}"/>
                </a:ext>
              </a:extLst>
            </p:cNvPr>
            <p:cNvSpPr/>
            <p:nvPr/>
          </p:nvSpPr>
          <p:spPr>
            <a:xfrm>
              <a:off x="9884475"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3C8543D7-ADE7-564E-8EDF-2717A7BFA855}"/>
                </a:ext>
              </a:extLst>
            </p:cNvPr>
            <p:cNvSpPr/>
            <p:nvPr/>
          </p:nvSpPr>
          <p:spPr>
            <a:xfrm>
              <a:off x="9681706"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0" name="Rectangle 259">
              <a:extLst>
                <a:ext uri="{FF2B5EF4-FFF2-40B4-BE49-F238E27FC236}">
                  <a16:creationId xmlns:a16="http://schemas.microsoft.com/office/drawing/2014/main" id="{A4227D8D-105B-E74A-94FB-65A1E604CB0D}"/>
                </a:ext>
              </a:extLst>
            </p:cNvPr>
            <p:cNvSpPr/>
            <p:nvPr/>
          </p:nvSpPr>
          <p:spPr>
            <a:xfrm>
              <a:off x="1029996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2D981BE-FB50-0843-BEBB-A55E23B5F719}"/>
                </a:ext>
              </a:extLst>
            </p:cNvPr>
            <p:cNvSpPr/>
            <p:nvPr/>
          </p:nvSpPr>
          <p:spPr>
            <a:xfrm>
              <a:off x="1029996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2" name="Rectangle 261">
              <a:extLst>
                <a:ext uri="{FF2B5EF4-FFF2-40B4-BE49-F238E27FC236}">
                  <a16:creationId xmlns:a16="http://schemas.microsoft.com/office/drawing/2014/main" id="{593C74EE-7570-A742-8C6C-DDBDC35C5D62}"/>
                </a:ext>
              </a:extLst>
            </p:cNvPr>
            <p:cNvSpPr/>
            <p:nvPr/>
          </p:nvSpPr>
          <p:spPr>
            <a:xfrm>
              <a:off x="1029996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6972557B-000D-B340-97E4-66BDFDCFBCF8}"/>
                </a:ext>
              </a:extLst>
            </p:cNvPr>
            <p:cNvSpPr/>
            <p:nvPr/>
          </p:nvSpPr>
          <p:spPr>
            <a:xfrm>
              <a:off x="10092768"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F0523011-C83A-BD48-AD36-34386532D6FA}"/>
                </a:ext>
              </a:extLst>
            </p:cNvPr>
            <p:cNvSpPr/>
            <p:nvPr/>
          </p:nvSpPr>
          <p:spPr>
            <a:xfrm>
              <a:off x="10092768"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7D8D09EE-AC10-9144-904E-5159CFF65979}"/>
                </a:ext>
              </a:extLst>
            </p:cNvPr>
            <p:cNvSpPr/>
            <p:nvPr/>
          </p:nvSpPr>
          <p:spPr>
            <a:xfrm>
              <a:off x="10092768"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6" name="Rectangle 265">
              <a:extLst>
                <a:ext uri="{FF2B5EF4-FFF2-40B4-BE49-F238E27FC236}">
                  <a16:creationId xmlns:a16="http://schemas.microsoft.com/office/drawing/2014/main" id="{9077B3F6-7989-4A43-B8F3-8EB3878205F6}"/>
                </a:ext>
              </a:extLst>
            </p:cNvPr>
            <p:cNvSpPr/>
            <p:nvPr/>
          </p:nvSpPr>
          <p:spPr>
            <a:xfrm>
              <a:off x="9884475"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136E0B1-21DD-0744-A603-3AF01692C417}"/>
                </a:ext>
              </a:extLst>
            </p:cNvPr>
            <p:cNvSpPr/>
            <p:nvPr/>
          </p:nvSpPr>
          <p:spPr>
            <a:xfrm>
              <a:off x="9884475"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5300123-74EB-B945-9529-5256A3CA47CB}"/>
                </a:ext>
              </a:extLst>
            </p:cNvPr>
            <p:cNvSpPr/>
            <p:nvPr/>
          </p:nvSpPr>
          <p:spPr>
            <a:xfrm>
              <a:off x="9681706"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9" name="Rectangle 268">
              <a:extLst>
                <a:ext uri="{FF2B5EF4-FFF2-40B4-BE49-F238E27FC236}">
                  <a16:creationId xmlns:a16="http://schemas.microsoft.com/office/drawing/2014/main" id="{525458E5-041E-9C45-ADDF-BAEC2486F040}"/>
                </a:ext>
              </a:extLst>
            </p:cNvPr>
            <p:cNvSpPr/>
            <p:nvPr/>
          </p:nvSpPr>
          <p:spPr>
            <a:xfrm>
              <a:off x="10299961"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A5BE3A21-8947-524A-BA18-D3CBB63A122A}"/>
                </a:ext>
              </a:extLst>
            </p:cNvPr>
            <p:cNvSpPr/>
            <p:nvPr/>
          </p:nvSpPr>
          <p:spPr>
            <a:xfrm>
              <a:off x="10092768"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818BE3E-47B5-6845-BA92-B4A83FECD432}"/>
                </a:ext>
              </a:extLst>
            </p:cNvPr>
            <p:cNvSpPr/>
            <p:nvPr/>
          </p:nvSpPr>
          <p:spPr>
            <a:xfrm>
              <a:off x="9884475"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007ECF98-D18A-2841-8EBD-11E55F4971C1}"/>
                </a:ext>
              </a:extLst>
            </p:cNvPr>
            <p:cNvSpPr/>
            <p:nvPr/>
          </p:nvSpPr>
          <p:spPr>
            <a:xfrm>
              <a:off x="9681706"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60D90E7A-C9DA-D745-BF28-20B037A7B8FB}"/>
                </a:ext>
              </a:extLst>
            </p:cNvPr>
            <p:cNvSpPr/>
            <p:nvPr/>
          </p:nvSpPr>
          <p:spPr>
            <a:xfrm>
              <a:off x="9884475"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E1F355D2-9176-AD44-AFE1-C6546FE9525F}"/>
                </a:ext>
              </a:extLst>
            </p:cNvPr>
            <p:cNvSpPr/>
            <p:nvPr/>
          </p:nvSpPr>
          <p:spPr>
            <a:xfrm>
              <a:off x="9681706"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1B34F20-DAA3-7F48-89AA-795D266D86FD}"/>
                </a:ext>
              </a:extLst>
            </p:cNvPr>
            <p:cNvSpPr/>
            <p:nvPr/>
          </p:nvSpPr>
          <p:spPr>
            <a:xfrm>
              <a:off x="9681706"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377081EA-7B21-7A4C-8009-11585F063567}"/>
                </a:ext>
              </a:extLst>
            </p:cNvPr>
            <p:cNvSpPr/>
            <p:nvPr/>
          </p:nvSpPr>
          <p:spPr>
            <a:xfrm>
              <a:off x="10299961"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77" name="Rectangle 276">
              <a:extLst>
                <a:ext uri="{FF2B5EF4-FFF2-40B4-BE49-F238E27FC236}">
                  <a16:creationId xmlns:a16="http://schemas.microsoft.com/office/drawing/2014/main" id="{1CD0BB60-5035-E448-9D49-E42C3AD262CA}"/>
                </a:ext>
              </a:extLst>
            </p:cNvPr>
            <p:cNvSpPr/>
            <p:nvPr/>
          </p:nvSpPr>
          <p:spPr>
            <a:xfrm>
              <a:off x="10092768"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AB739E9-14C4-9944-926D-B838C8D5DA52}"/>
                </a:ext>
              </a:extLst>
            </p:cNvPr>
            <p:cNvSpPr/>
            <p:nvPr/>
          </p:nvSpPr>
          <p:spPr>
            <a:xfrm>
              <a:off x="9884475"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FECD7AA-B24F-774A-80A8-074A630E2806}"/>
                </a:ext>
              </a:extLst>
            </p:cNvPr>
            <p:cNvSpPr/>
            <p:nvPr/>
          </p:nvSpPr>
          <p:spPr>
            <a:xfrm>
              <a:off x="9681706"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0" name="Rectangle 279">
              <a:extLst>
                <a:ext uri="{FF2B5EF4-FFF2-40B4-BE49-F238E27FC236}">
                  <a16:creationId xmlns:a16="http://schemas.microsoft.com/office/drawing/2014/main" id="{2CF603C2-8466-714A-BF87-A7A37CB3421A}"/>
                </a:ext>
              </a:extLst>
            </p:cNvPr>
            <p:cNvSpPr/>
            <p:nvPr/>
          </p:nvSpPr>
          <p:spPr>
            <a:xfrm>
              <a:off x="1029996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A5FE69D9-27B5-BD48-B011-0CE5AA626127}"/>
                </a:ext>
              </a:extLst>
            </p:cNvPr>
            <p:cNvSpPr/>
            <p:nvPr/>
          </p:nvSpPr>
          <p:spPr>
            <a:xfrm>
              <a:off x="1029996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2" name="Rectangle 281">
              <a:extLst>
                <a:ext uri="{FF2B5EF4-FFF2-40B4-BE49-F238E27FC236}">
                  <a16:creationId xmlns:a16="http://schemas.microsoft.com/office/drawing/2014/main" id="{403A43B3-1CBA-1545-BC5A-76DD3D9C195C}"/>
                </a:ext>
              </a:extLst>
            </p:cNvPr>
            <p:cNvSpPr/>
            <p:nvPr/>
          </p:nvSpPr>
          <p:spPr>
            <a:xfrm>
              <a:off x="10092768"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0FB5A1C-EC9D-234D-AB3C-637342C594DE}"/>
                </a:ext>
              </a:extLst>
            </p:cNvPr>
            <p:cNvSpPr/>
            <p:nvPr/>
          </p:nvSpPr>
          <p:spPr>
            <a:xfrm>
              <a:off x="10092768"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4" name="Rectangle 283">
              <a:extLst>
                <a:ext uri="{FF2B5EF4-FFF2-40B4-BE49-F238E27FC236}">
                  <a16:creationId xmlns:a16="http://schemas.microsoft.com/office/drawing/2014/main" id="{52FECA57-E576-5748-80D3-811314EDA2AC}"/>
                </a:ext>
              </a:extLst>
            </p:cNvPr>
            <p:cNvSpPr/>
            <p:nvPr/>
          </p:nvSpPr>
          <p:spPr>
            <a:xfrm>
              <a:off x="9884475"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4C2F918-CC05-8344-85A3-24146563AD3F}"/>
                </a:ext>
              </a:extLst>
            </p:cNvPr>
            <p:cNvSpPr/>
            <p:nvPr/>
          </p:nvSpPr>
          <p:spPr>
            <a:xfrm>
              <a:off x="10299961"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8161E166-6446-1243-80D7-14EE73E67324}"/>
                </a:ext>
              </a:extLst>
            </p:cNvPr>
            <p:cNvSpPr/>
            <p:nvPr/>
          </p:nvSpPr>
          <p:spPr>
            <a:xfrm>
              <a:off x="10092768"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DB446C3-9182-A64A-ADB3-8024F1419B22}"/>
                </a:ext>
              </a:extLst>
            </p:cNvPr>
            <p:cNvSpPr/>
            <p:nvPr/>
          </p:nvSpPr>
          <p:spPr>
            <a:xfrm>
              <a:off x="9884475"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896C0A8D-1B70-CD4A-AF72-CEBD3D963D82}"/>
                </a:ext>
              </a:extLst>
            </p:cNvPr>
            <p:cNvSpPr/>
            <p:nvPr/>
          </p:nvSpPr>
          <p:spPr>
            <a:xfrm>
              <a:off x="9681706"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BBB5C70-A061-BB45-95B6-E8E7049876EC}"/>
                </a:ext>
              </a:extLst>
            </p:cNvPr>
            <p:cNvSpPr/>
            <p:nvPr/>
          </p:nvSpPr>
          <p:spPr>
            <a:xfrm>
              <a:off x="9884475"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687C18BF-A157-EF49-8635-935FE78DDB25}"/>
                </a:ext>
              </a:extLst>
            </p:cNvPr>
            <p:cNvSpPr/>
            <p:nvPr/>
          </p:nvSpPr>
          <p:spPr>
            <a:xfrm>
              <a:off x="9681706"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256B0AA0-D9B4-C545-8566-AC3B866D096C}"/>
                </a:ext>
              </a:extLst>
            </p:cNvPr>
            <p:cNvSpPr/>
            <p:nvPr/>
          </p:nvSpPr>
          <p:spPr>
            <a:xfrm>
              <a:off x="9681706"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9C645D5-D501-9E4F-AC8F-A207EBF92268}"/>
                </a:ext>
              </a:extLst>
            </p:cNvPr>
            <p:cNvSpPr/>
            <p:nvPr/>
          </p:nvSpPr>
          <p:spPr>
            <a:xfrm>
              <a:off x="1029996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3" name="Rectangle 292">
              <a:extLst>
                <a:ext uri="{FF2B5EF4-FFF2-40B4-BE49-F238E27FC236}">
                  <a16:creationId xmlns:a16="http://schemas.microsoft.com/office/drawing/2014/main" id="{F17EC4B7-A6B0-844A-84BE-1931122928C6}"/>
                </a:ext>
              </a:extLst>
            </p:cNvPr>
            <p:cNvSpPr/>
            <p:nvPr/>
          </p:nvSpPr>
          <p:spPr>
            <a:xfrm>
              <a:off x="10092768"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57BEDFE4-C7E4-5946-B1B9-170AB23816D0}"/>
                </a:ext>
              </a:extLst>
            </p:cNvPr>
            <p:cNvSpPr/>
            <p:nvPr/>
          </p:nvSpPr>
          <p:spPr>
            <a:xfrm>
              <a:off x="9884475"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1EB00926-91C0-0B45-8216-E56EFA2994E6}"/>
                </a:ext>
              </a:extLst>
            </p:cNvPr>
            <p:cNvSpPr/>
            <p:nvPr/>
          </p:nvSpPr>
          <p:spPr>
            <a:xfrm>
              <a:off x="9681706"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2F8DA5B-571B-FC44-84BC-2086020822C1}"/>
                </a:ext>
              </a:extLst>
            </p:cNvPr>
            <p:cNvSpPr/>
            <p:nvPr/>
          </p:nvSpPr>
          <p:spPr>
            <a:xfrm>
              <a:off x="10505141"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7" name="Rectangle 296">
              <a:extLst>
                <a:ext uri="{FF2B5EF4-FFF2-40B4-BE49-F238E27FC236}">
                  <a16:creationId xmlns:a16="http://schemas.microsoft.com/office/drawing/2014/main" id="{0C19F6A1-D421-6542-863C-035651E3714E}"/>
                </a:ext>
              </a:extLst>
            </p:cNvPr>
            <p:cNvSpPr/>
            <p:nvPr/>
          </p:nvSpPr>
          <p:spPr>
            <a:xfrm>
              <a:off x="10505141"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8" name="Rectangle 297">
              <a:extLst>
                <a:ext uri="{FF2B5EF4-FFF2-40B4-BE49-F238E27FC236}">
                  <a16:creationId xmlns:a16="http://schemas.microsoft.com/office/drawing/2014/main" id="{CD7CCA5C-BAA9-CF47-BC81-4B5CE3AF3947}"/>
                </a:ext>
              </a:extLst>
            </p:cNvPr>
            <p:cNvSpPr/>
            <p:nvPr/>
          </p:nvSpPr>
          <p:spPr>
            <a:xfrm>
              <a:off x="10505141"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6128EB2A-2453-A64F-A4FF-DFC76ABA866E}"/>
                </a:ext>
              </a:extLst>
            </p:cNvPr>
            <p:cNvSpPr/>
            <p:nvPr/>
          </p:nvSpPr>
          <p:spPr>
            <a:xfrm>
              <a:off x="10505141"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143DCBF8-589A-2047-B65D-BC77551AE113}"/>
                </a:ext>
              </a:extLst>
            </p:cNvPr>
            <p:cNvSpPr/>
            <p:nvPr/>
          </p:nvSpPr>
          <p:spPr>
            <a:xfrm>
              <a:off x="10505141"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C0A1A21B-1739-7040-873F-EA6A8A49D2D1}"/>
                </a:ext>
              </a:extLst>
            </p:cNvPr>
            <p:cNvSpPr/>
            <p:nvPr/>
          </p:nvSpPr>
          <p:spPr>
            <a:xfrm>
              <a:off x="10505141"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2" name="Rectangle 301">
              <a:extLst>
                <a:ext uri="{FF2B5EF4-FFF2-40B4-BE49-F238E27FC236}">
                  <a16:creationId xmlns:a16="http://schemas.microsoft.com/office/drawing/2014/main" id="{1E497417-9346-EA46-B3A2-E5C8AACFF373}"/>
                </a:ext>
              </a:extLst>
            </p:cNvPr>
            <p:cNvSpPr/>
            <p:nvPr/>
          </p:nvSpPr>
          <p:spPr>
            <a:xfrm>
              <a:off x="10505141"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BBEDA621-6F23-F94C-BAD6-AC61DA6F8241}"/>
                </a:ext>
              </a:extLst>
            </p:cNvPr>
            <p:cNvSpPr/>
            <p:nvPr/>
          </p:nvSpPr>
          <p:spPr>
            <a:xfrm>
              <a:off x="10505141"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C88B3ED3-2850-2A44-B0BE-ABD322022AF6}"/>
                </a:ext>
              </a:extLst>
            </p:cNvPr>
            <p:cNvSpPr/>
            <p:nvPr/>
          </p:nvSpPr>
          <p:spPr>
            <a:xfrm>
              <a:off x="10505141"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BCF49428-11DC-5846-A0B6-AFC27E13F7BC}"/>
                </a:ext>
              </a:extLst>
            </p:cNvPr>
            <p:cNvSpPr/>
            <p:nvPr/>
          </p:nvSpPr>
          <p:spPr>
            <a:xfrm>
              <a:off x="10505141"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4D1787C5-DC60-5148-9E5F-C79E95C6CB82}"/>
                </a:ext>
              </a:extLst>
            </p:cNvPr>
            <p:cNvSpPr/>
            <p:nvPr/>
          </p:nvSpPr>
          <p:spPr>
            <a:xfrm>
              <a:off x="9475368"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7" name="Rectangle 306">
              <a:extLst>
                <a:ext uri="{FF2B5EF4-FFF2-40B4-BE49-F238E27FC236}">
                  <a16:creationId xmlns:a16="http://schemas.microsoft.com/office/drawing/2014/main" id="{6DFDC034-C1B2-EA40-BE0E-55C6CFB855E7}"/>
                </a:ext>
              </a:extLst>
            </p:cNvPr>
            <p:cNvSpPr/>
            <p:nvPr/>
          </p:nvSpPr>
          <p:spPr>
            <a:xfrm>
              <a:off x="926817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F564AB55-840B-F747-B546-B20C25A13A6C}"/>
                </a:ext>
              </a:extLst>
            </p:cNvPr>
            <p:cNvSpPr/>
            <p:nvPr/>
          </p:nvSpPr>
          <p:spPr>
            <a:xfrm>
              <a:off x="9059882"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DCAF6DA8-62AA-BD4E-B4E2-669C68905E0A}"/>
                </a:ext>
              </a:extLst>
            </p:cNvPr>
            <p:cNvSpPr/>
            <p:nvPr/>
          </p:nvSpPr>
          <p:spPr>
            <a:xfrm>
              <a:off x="8857113"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12023D15-D8DD-C847-9155-19142ED305A1}"/>
                </a:ext>
              </a:extLst>
            </p:cNvPr>
            <p:cNvSpPr/>
            <p:nvPr/>
          </p:nvSpPr>
          <p:spPr>
            <a:xfrm>
              <a:off x="865094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A1592080-6661-7244-9C15-5C0FDAEF43A0}"/>
                </a:ext>
              </a:extLst>
            </p:cNvPr>
            <p:cNvSpPr/>
            <p:nvPr/>
          </p:nvSpPr>
          <p:spPr>
            <a:xfrm>
              <a:off x="1029996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12" name="Rectangle 311">
              <a:extLst>
                <a:ext uri="{FF2B5EF4-FFF2-40B4-BE49-F238E27FC236}">
                  <a16:creationId xmlns:a16="http://schemas.microsoft.com/office/drawing/2014/main" id="{BA7D0068-40E4-9045-8702-AFA55AB2A6F1}"/>
                </a:ext>
              </a:extLst>
            </p:cNvPr>
            <p:cNvSpPr/>
            <p:nvPr/>
          </p:nvSpPr>
          <p:spPr>
            <a:xfrm>
              <a:off x="10092768"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6301DBCE-D7E6-4C4C-8519-E7FF9D5EB960}"/>
                </a:ext>
              </a:extLst>
            </p:cNvPr>
            <p:cNvSpPr/>
            <p:nvPr/>
          </p:nvSpPr>
          <p:spPr>
            <a:xfrm>
              <a:off x="9884475"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6CAB0B9D-99FA-C445-84D3-90FA83EAF542}"/>
                </a:ext>
              </a:extLst>
            </p:cNvPr>
            <p:cNvSpPr/>
            <p:nvPr/>
          </p:nvSpPr>
          <p:spPr>
            <a:xfrm>
              <a:off x="9681706"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9FD96FFE-E24C-0F4F-B494-B8DD56E56E03}"/>
                </a:ext>
              </a:extLst>
            </p:cNvPr>
            <p:cNvSpPr/>
            <p:nvPr/>
          </p:nvSpPr>
          <p:spPr>
            <a:xfrm>
              <a:off x="10505141"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46AC14A9-6BBF-9846-8167-F90E22B60788}"/>
                </a:ext>
              </a:extLst>
            </p:cNvPr>
            <p:cNvGrpSpPr/>
            <p:nvPr/>
          </p:nvGrpSpPr>
          <p:grpSpPr>
            <a:xfrm>
              <a:off x="10708341" y="2182233"/>
              <a:ext cx="770015" cy="2263967"/>
              <a:chOff x="10708341" y="2182233"/>
              <a:chExt cx="770015" cy="2263967"/>
            </a:xfrm>
          </p:grpSpPr>
          <p:sp>
            <p:nvSpPr>
              <p:cNvPr id="362" name="Rectangle 361">
                <a:extLst>
                  <a:ext uri="{FF2B5EF4-FFF2-40B4-BE49-F238E27FC236}">
                    <a16:creationId xmlns:a16="http://schemas.microsoft.com/office/drawing/2014/main" id="{22F64585-B251-9142-BF06-F8B2836B5700}"/>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254F2092-82C8-084C-B00F-581953CE3059}"/>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8D378E76-68CD-0A44-B42F-CD64330538F8}"/>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5" name="Rectangle 364">
                <a:extLst>
                  <a:ext uri="{FF2B5EF4-FFF2-40B4-BE49-F238E27FC236}">
                    <a16:creationId xmlns:a16="http://schemas.microsoft.com/office/drawing/2014/main" id="{66990BFF-90A4-CC48-9000-6263905706A1}"/>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FC1A8F02-A52F-1B49-BD15-70C7F59F18D1}"/>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58AB975F-8723-D942-BE2A-F1369436576B}"/>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CF1E7B4-80C2-EE4E-BEAA-3EA3199216F1}"/>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9" name="Rectangle 368">
                <a:extLst>
                  <a:ext uri="{FF2B5EF4-FFF2-40B4-BE49-F238E27FC236}">
                    <a16:creationId xmlns:a16="http://schemas.microsoft.com/office/drawing/2014/main" id="{1582A772-85AC-A24B-A9DB-6DDB2F8DD03F}"/>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B92BDB8D-1EDA-0842-9A36-B8CF052223B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4C99E9DF-7451-2E4B-A404-6327931B948F}"/>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72" name="Rectangle 371">
                <a:extLst>
                  <a:ext uri="{FF2B5EF4-FFF2-40B4-BE49-F238E27FC236}">
                    <a16:creationId xmlns:a16="http://schemas.microsoft.com/office/drawing/2014/main" id="{C3C655FF-4D87-7141-A29D-F76208FECE52}"/>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249CFA5C-3DDA-8B4F-A83A-415AA7883524}"/>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5C68EE17-0B55-C342-867E-F7EC7D5A5C06}"/>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E8D4F8DF-A9BA-C344-885B-5ED4E31185A1}"/>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3FC8CB02-2C4A-2D4F-BFE0-F3CC15B53B35}"/>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832DB222-5B97-7A42-B205-018A24EA71FE}"/>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5020C504-0AFE-954D-BA2B-B8C40B5BC289}"/>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C4856AD4-B462-E742-8744-1B80C3387DCB}"/>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0A3AB29D-2187-5C40-A17B-A2538A677D5A}"/>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A577DABD-AB2B-AE43-9F2F-78B2574C360E}"/>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8047BD2E-FC40-614C-A871-E67DFDA314C0}"/>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8D2A4012-A4E7-D745-A153-5972B1AC9969}"/>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22E128A2-419C-784E-8D66-913CD820744B}"/>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5" name="Rectangle 384">
                <a:extLst>
                  <a:ext uri="{FF2B5EF4-FFF2-40B4-BE49-F238E27FC236}">
                    <a16:creationId xmlns:a16="http://schemas.microsoft.com/office/drawing/2014/main" id="{32583464-17FF-DA49-8908-BF806D568294}"/>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2B9F9D6D-67C3-224C-86FF-18B8140280F3}"/>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4DB84EEB-B171-144B-A1EC-651BA3479D00}"/>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8" name="Rectangle 387">
                <a:extLst>
                  <a:ext uri="{FF2B5EF4-FFF2-40B4-BE49-F238E27FC236}">
                    <a16:creationId xmlns:a16="http://schemas.microsoft.com/office/drawing/2014/main" id="{53DBFFD7-9FB2-E141-8B85-EEC5D7D46814}"/>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6348A80A-A00B-CF4A-947B-FD26F19673D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D668DDC1-51CD-6D43-9398-A5AD66B41F31}"/>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7D736EA6-4DD4-0441-B73A-7BA7272579F3}"/>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D6177829-3BD4-CA4A-992C-C987D38202F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FED6A318-305A-6044-9C91-CDDFB63A5C23}"/>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0C599DF7-280F-064A-A837-25CFEE8047B7}"/>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16E053CD-7113-9347-9598-609139E004C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60CEBA59-9D82-D249-A559-6AB7066E795F}"/>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A56CDC98-F256-CD4C-A898-9C4B18E4C1D2}"/>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03623524-734E-6542-881B-DF82ADF2704B}"/>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3B9AA13B-092F-3649-8CE8-78401AA4629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34357266-BC8B-9E4E-8223-6636772732CF}"/>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278EEBD5-D885-1F4B-A2F1-A63AE51F98D8}"/>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61AED78-C43F-4643-84D4-37C91549A485}"/>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7A0FC042-A2AC-9448-92BE-68FB3BF377BC}"/>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158A4D66-48A0-4142-B77A-516EF3F3533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798CA37C-F2CB-F342-A575-0D001D7E551B}"/>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a:extLst>
                <a:ext uri="{FF2B5EF4-FFF2-40B4-BE49-F238E27FC236}">
                  <a16:creationId xmlns:a16="http://schemas.microsoft.com/office/drawing/2014/main" id="{A44AB42B-A978-6343-8879-3F9A924D606A}"/>
                </a:ext>
              </a:extLst>
            </p:cNvPr>
            <p:cNvGrpSpPr/>
            <p:nvPr/>
          </p:nvGrpSpPr>
          <p:grpSpPr>
            <a:xfrm>
              <a:off x="11533094" y="2182233"/>
              <a:ext cx="770015" cy="2263967"/>
              <a:chOff x="10708341" y="2182233"/>
              <a:chExt cx="770015" cy="2263967"/>
            </a:xfrm>
          </p:grpSpPr>
          <p:sp>
            <p:nvSpPr>
              <p:cNvPr id="318" name="Rectangle 317">
                <a:extLst>
                  <a:ext uri="{FF2B5EF4-FFF2-40B4-BE49-F238E27FC236}">
                    <a16:creationId xmlns:a16="http://schemas.microsoft.com/office/drawing/2014/main" id="{22B67771-E792-C84D-A548-0146988455F1}"/>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6CE292FB-46D2-2D42-88EB-C59E5DED8590}"/>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6E762DD6-DCCB-8042-8E23-0704E3113ED3}"/>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1" name="Rectangle 320">
                <a:extLst>
                  <a:ext uri="{FF2B5EF4-FFF2-40B4-BE49-F238E27FC236}">
                    <a16:creationId xmlns:a16="http://schemas.microsoft.com/office/drawing/2014/main" id="{FA300561-5EC4-274F-81F5-8FEF5D50F4C9}"/>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E48A9ACF-5583-554F-8948-CA4C12111A55}"/>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F3C28F3-6B03-B140-8A63-44E911B6727A}"/>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C016FE33-2210-EA49-AFDA-A6069ED730D4}"/>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5" name="Rectangle 324">
                <a:extLst>
                  <a:ext uri="{FF2B5EF4-FFF2-40B4-BE49-F238E27FC236}">
                    <a16:creationId xmlns:a16="http://schemas.microsoft.com/office/drawing/2014/main" id="{248DDFEB-98F6-A242-8106-46F285E80339}"/>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F96C1675-E2C8-9243-820D-CF05DD5B467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28DC03BC-3F5A-8F47-8C5E-B5ABA3B062F8}"/>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8" name="Rectangle 327">
                <a:extLst>
                  <a:ext uri="{FF2B5EF4-FFF2-40B4-BE49-F238E27FC236}">
                    <a16:creationId xmlns:a16="http://schemas.microsoft.com/office/drawing/2014/main" id="{6323C3E1-643E-D14E-A6DB-06EA8102021C}"/>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76C1368E-9907-3D49-B24E-912D0D477D70}"/>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319C2CEC-B79E-224D-8707-F34FE7EEC9F2}"/>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D0512551-1591-0A4E-ABEF-422BB911893F}"/>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21D6CB82-1880-ED48-93BB-97D5F0009BE0}"/>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F6497CC9-76B9-E340-82BC-9DDD9A14F538}"/>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7352746D-15A9-DC48-B864-EE23ED999A84}"/>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4C30721A-395F-1344-91A2-2207109E8EE0}"/>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45F62C8F-3167-8142-8BF7-71550665D866}"/>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4240D692-1C5E-3E46-8B66-8AF417708850}"/>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2AB28D9C-27DF-E546-B90D-D469FE7BBCB9}"/>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DF1D80C1-ABF5-F440-AF9C-18C2ABDE4800}"/>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D12A448D-92AD-ED4C-912A-F93B53303024}"/>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1" name="Rectangle 340">
                <a:extLst>
                  <a:ext uri="{FF2B5EF4-FFF2-40B4-BE49-F238E27FC236}">
                    <a16:creationId xmlns:a16="http://schemas.microsoft.com/office/drawing/2014/main" id="{3B2C5B7F-0735-5F48-8E59-E2374D912311}"/>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FB6274E8-B901-2946-8090-B5511F837309}"/>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547AB866-786D-594E-89BD-2234B082AC35}"/>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4" name="Rectangle 343">
                <a:extLst>
                  <a:ext uri="{FF2B5EF4-FFF2-40B4-BE49-F238E27FC236}">
                    <a16:creationId xmlns:a16="http://schemas.microsoft.com/office/drawing/2014/main" id="{3E955A54-C3CF-DA43-9B1F-20E1BEE667FF}"/>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6D682128-3E9F-1A45-9EBA-1A7FF10E218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F1D131B8-9C0A-534A-9A16-442C3DAF818E}"/>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EFD274D1-5374-C140-ABBA-3524C2533C55}"/>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BE67B6B-2B71-6F49-B437-D36EE42CE42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BF8428CB-6F6F-A449-9372-48036AEA9921}"/>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8663A48D-5B5A-354D-9BFB-AA2B88E8005D}"/>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D9E2C2F5-B2D6-AE42-B352-10AC30A506A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0CBD37BD-0797-D54B-BCBB-EBD253829000}"/>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CCDC2B61-0C67-394B-BD60-4B90BD2D961F}"/>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E75A33C7-1310-6643-AC3E-941918C245D0}"/>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15D56086-43E5-AB47-8153-09F93890281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FF16A195-A45E-DC4D-8C03-24B703C5F252}"/>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A603AE9D-9451-2549-9398-2E200EE4C759}"/>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CE57D5F2-A6EE-0C43-B982-BB33859CFA24}"/>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6D6F8B76-E67A-3841-970F-9BE9AFA20E0E}"/>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49F6F595-E20D-1547-BBEC-5A43DA17134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52250F7C-2B07-9942-8331-AF96E8ED1685}"/>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8" name="Text Placeholder 7">
            <a:extLst>
              <a:ext uri="{FF2B5EF4-FFF2-40B4-BE49-F238E27FC236}">
                <a16:creationId xmlns:a16="http://schemas.microsoft.com/office/drawing/2014/main" id="{1FD02ABD-CFD0-0149-AA1C-8572EEDBFF07}"/>
              </a:ext>
            </a:extLst>
          </p:cNvPr>
          <p:cNvSpPr txBox="1">
            <a:spLocks/>
          </p:cNvSpPr>
          <p:nvPr/>
        </p:nvSpPr>
        <p:spPr>
          <a:xfrm>
            <a:off x="869576" y="1077159"/>
            <a:ext cx="10445932"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a:t>The task of getting insights from ever-increasing data is tough</a:t>
            </a:r>
          </a:p>
        </p:txBody>
      </p:sp>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3146613" y="4694431"/>
            <a:ext cx="5891860" cy="670562"/>
          </a:xfrm>
        </p:spPr>
        <p:txBody>
          <a:bodyPr/>
          <a:lstStyle/>
          <a:p>
            <a:pPr algn="ctr"/>
            <a:r>
              <a:rPr lang="en-US"/>
              <a:t>Barriers to </a:t>
            </a:r>
            <a:r>
              <a:rPr lang="en-US">
                <a:solidFill>
                  <a:schemeClr val="accent1"/>
                </a:solidFill>
              </a:rPr>
              <a:t>insights</a:t>
            </a:r>
            <a:r>
              <a:rPr lang="en-US"/>
              <a:t> are barriers to </a:t>
            </a:r>
            <a:r>
              <a:rPr lang="en-US">
                <a:solidFill>
                  <a:schemeClr val="accent1"/>
                </a:solidFill>
              </a:rPr>
              <a:t>success</a:t>
            </a:r>
          </a:p>
        </p:txBody>
      </p:sp>
    </p:spTree>
    <p:extLst>
      <p:ext uri="{BB962C8B-B14F-4D97-AF65-F5344CB8AC3E}">
        <p14:creationId xmlns:p14="http://schemas.microsoft.com/office/powerpoint/2010/main" val="11774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strips(downLeft)">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8D2C9D-0D26-497D-8CD8-7ED5323F9C91}"/>
              </a:ext>
            </a:extLst>
          </p:cNvPr>
          <p:cNvSpPr>
            <a:spLocks noGrp="1"/>
          </p:cNvSpPr>
          <p:nvPr>
            <p:ph type="body" sz="quarter" idx="10"/>
          </p:nvPr>
        </p:nvSpPr>
        <p:spPr>
          <a:xfrm>
            <a:off x="307339" y="1792881"/>
            <a:ext cx="11653523" cy="3278846"/>
          </a:xfrm>
        </p:spPr>
        <p:txBody>
          <a:bodyPr/>
          <a:lstStyle/>
          <a:p>
            <a:r>
              <a:rPr lang="en-US" dirty="0"/>
              <a:t>SQL Server SA benefit for Big Data node core entitlement will provide a limited number of Big Data node cores</a:t>
            </a:r>
          </a:p>
          <a:p>
            <a:r>
              <a:rPr lang="en-US" dirty="0"/>
              <a:t>at no additional costs. The number of Big Data node cores available for use as part of this SA benefit is</a:t>
            </a:r>
          </a:p>
          <a:p>
            <a:r>
              <a:rPr lang="en-US" dirty="0"/>
              <a:t>dependent upon the SQL Server Master Instance edition and license count.</a:t>
            </a:r>
          </a:p>
          <a:p>
            <a:endParaRPr lang="en-US" dirty="0"/>
          </a:p>
          <a:p>
            <a:r>
              <a:rPr lang="en-US" dirty="0"/>
              <a:t>• SQL Server 2019 Big Data Clusters with Enterprise Edition as Master instance get </a:t>
            </a:r>
            <a:r>
              <a:rPr lang="en-US" sz="2800" dirty="0">
                <a:highlight>
                  <a:srgbClr val="FFFF00"/>
                </a:highlight>
              </a:rPr>
              <a:t>8</a:t>
            </a:r>
            <a:r>
              <a:rPr lang="en-US" dirty="0"/>
              <a:t> times as many Big Data</a:t>
            </a:r>
          </a:p>
          <a:p>
            <a:r>
              <a:rPr lang="en-US" dirty="0"/>
              <a:t>node cores licenses as the number of licenses for master instance</a:t>
            </a:r>
          </a:p>
          <a:p>
            <a:endParaRPr lang="en-US" dirty="0"/>
          </a:p>
          <a:p>
            <a:r>
              <a:rPr lang="en-US" dirty="0"/>
              <a:t>• Big Data Clusters with SQL Server 2019 Standard Edition as Master instance get the same number of Big</a:t>
            </a:r>
          </a:p>
          <a:p>
            <a:r>
              <a:rPr lang="en-US" dirty="0"/>
              <a:t>Data node cores licenses as the number of licenses for master instance </a:t>
            </a:r>
          </a:p>
        </p:txBody>
      </p:sp>
      <p:sp>
        <p:nvSpPr>
          <p:cNvPr id="5" name="Title 4">
            <a:extLst>
              <a:ext uri="{FF2B5EF4-FFF2-40B4-BE49-F238E27FC236}">
                <a16:creationId xmlns:a16="http://schemas.microsoft.com/office/drawing/2014/main" id="{DD65DC0D-96E3-4633-A917-B068DCD25FDE}"/>
              </a:ext>
            </a:extLst>
          </p:cNvPr>
          <p:cNvSpPr>
            <a:spLocks noGrp="1"/>
          </p:cNvSpPr>
          <p:nvPr>
            <p:ph type="title"/>
          </p:nvPr>
        </p:nvSpPr>
        <p:spPr/>
        <p:txBody>
          <a:bodyPr>
            <a:normAutofit fontScale="90000"/>
          </a:bodyPr>
          <a:lstStyle/>
          <a:p>
            <a:r>
              <a:rPr lang="en-US" dirty="0"/>
              <a:t>SA Benefit - Big Data Node core entitlement overview</a:t>
            </a:r>
          </a:p>
        </p:txBody>
      </p:sp>
    </p:spTree>
    <p:extLst>
      <p:ext uri="{BB962C8B-B14F-4D97-AF65-F5344CB8AC3E}">
        <p14:creationId xmlns:p14="http://schemas.microsoft.com/office/powerpoint/2010/main" val="24980167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2123D-B207-45C0-A9D3-E896A54123AE}"/>
              </a:ext>
            </a:extLst>
          </p:cNvPr>
          <p:cNvSpPr>
            <a:spLocks noGrp="1"/>
          </p:cNvSpPr>
          <p:nvPr>
            <p:ph type="title"/>
          </p:nvPr>
        </p:nvSpPr>
        <p:spPr/>
        <p:txBody>
          <a:bodyPr/>
          <a:lstStyle/>
          <a:p>
            <a:r>
              <a:rPr lang="en-US" dirty="0"/>
              <a:t>Sample Scenario</a:t>
            </a:r>
          </a:p>
        </p:txBody>
      </p:sp>
      <p:pic>
        <p:nvPicPr>
          <p:cNvPr id="4" name="Picture 3">
            <a:extLst>
              <a:ext uri="{FF2B5EF4-FFF2-40B4-BE49-F238E27FC236}">
                <a16:creationId xmlns:a16="http://schemas.microsoft.com/office/drawing/2014/main" id="{795D9A32-BE9B-47E4-AF60-EB4CCFDF8D10}"/>
              </a:ext>
            </a:extLst>
          </p:cNvPr>
          <p:cNvPicPr>
            <a:picLocks noChangeAspect="1"/>
          </p:cNvPicPr>
          <p:nvPr/>
        </p:nvPicPr>
        <p:blipFill>
          <a:blip r:embed="rId2"/>
          <a:stretch>
            <a:fillRect/>
          </a:stretch>
        </p:blipFill>
        <p:spPr>
          <a:xfrm>
            <a:off x="1720422" y="1575062"/>
            <a:ext cx="8829675" cy="4876800"/>
          </a:xfrm>
          <a:prstGeom prst="rect">
            <a:avLst/>
          </a:prstGeom>
        </p:spPr>
      </p:pic>
    </p:spTree>
    <p:extLst>
      <p:ext uri="{BB962C8B-B14F-4D97-AF65-F5344CB8AC3E}">
        <p14:creationId xmlns:p14="http://schemas.microsoft.com/office/powerpoint/2010/main" val="29664024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358C72-D959-4C42-B4E7-2DB200CAA7DD}"/>
              </a:ext>
            </a:extLst>
          </p:cNvPr>
          <p:cNvSpPr>
            <a:spLocks noGrp="1"/>
          </p:cNvSpPr>
          <p:nvPr>
            <p:ph type="title"/>
          </p:nvPr>
        </p:nvSpPr>
        <p:spPr>
          <a:xfrm>
            <a:off x="322248" y="274009"/>
            <a:ext cx="4130482" cy="780597"/>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experience</a:t>
            </a:r>
          </a:p>
        </p:txBody>
      </p:sp>
      <p:sp>
        <p:nvSpPr>
          <p:cNvPr id="5" name="Text Placeholder 4">
            <a:extLst>
              <a:ext uri="{FF2B5EF4-FFF2-40B4-BE49-F238E27FC236}">
                <a16:creationId xmlns:a16="http://schemas.microsoft.com/office/drawing/2014/main" id="{A326AA20-9EDF-404F-8084-7FFA900B4C68}"/>
              </a:ext>
            </a:extLst>
          </p:cNvPr>
          <p:cNvSpPr>
            <a:spLocks noGrp="1"/>
          </p:cNvSpPr>
          <p:nvPr>
            <p:ph type="body" sz="quarter" idx="4294967295"/>
          </p:nvPr>
        </p:nvSpPr>
        <p:spPr>
          <a:xfrm>
            <a:off x="322247" y="1528011"/>
            <a:ext cx="5213377" cy="4428875"/>
          </a:xfrm>
        </p:spPr>
        <p:txBody>
          <a:bodyPr>
            <a:normAutofit/>
          </a:bodyPr>
          <a:lstStyle/>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Azure Data Studio is a </a:t>
            </a:r>
            <a:r>
              <a:rPr lang="en-US" sz="1600" b="1">
                <a:solidFill>
                  <a:srgbClr val="000000"/>
                </a:solidFill>
                <a:latin typeface="Segoe UI" panose="020B0502040204020203" pitchFamily="34" charset="0"/>
                <a:cs typeface="Segoe UI" panose="020B0502040204020203" pitchFamily="34" charset="0"/>
              </a:rPr>
              <a:t>unified tool</a:t>
            </a:r>
            <a:r>
              <a:rPr lang="en-US" sz="1600">
                <a:solidFill>
                  <a:srgbClr val="000000"/>
                </a:solidFill>
                <a:latin typeface="Segoe UI" panose="020B0502040204020203" pitchFamily="34" charset="0"/>
                <a:cs typeface="Segoe UI" panose="020B0502040204020203" pitchFamily="34" charset="0"/>
              </a:rPr>
              <a:t> for DBAs, data engineers, and data scientists</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Notebook experience</a:t>
            </a:r>
            <a:r>
              <a:rPr lang="en-US" sz="1600">
                <a:solidFill>
                  <a:srgbClr val="000000"/>
                </a:solidFill>
                <a:latin typeface="Segoe UI" panose="020B0502040204020203" pitchFamily="34" charset="0"/>
                <a:cs typeface="Segoe UI" panose="020B0502040204020203" pitchFamily="34" charset="0"/>
              </a:rPr>
              <a:t> for both T-SQL and Spark</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HDFS file management</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Built-in administration </a:t>
            </a:r>
            <a:r>
              <a:rPr lang="en-US" sz="1600">
                <a:solidFill>
                  <a:srgbClr val="000000"/>
                </a:solidFill>
                <a:latin typeface="Segoe UI" panose="020B0502040204020203" pitchFamily="34" charset="0"/>
                <a:cs typeface="Segoe UI" panose="020B0502040204020203" pitchFamily="34" charset="0"/>
              </a:rPr>
              <a:t>provides easy to use cloud-style managed services for HA, monitoring, backup/recovery, security, and provisioning.</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REST API and command line tools simplify automation for SQL and big data</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development and management </a:t>
            </a:r>
            <a:r>
              <a:rPr lang="en-US" sz="1600" b="1">
                <a:solidFill>
                  <a:srgbClr val="000000"/>
                </a:solidFill>
                <a:latin typeface="Segoe UI" panose="020B0502040204020203" pitchFamily="34" charset="0"/>
                <a:cs typeface="Segoe UI" panose="020B0502040204020203" pitchFamily="34" charset="0"/>
              </a:rPr>
              <a:t>experience is consistent</a:t>
            </a:r>
            <a:r>
              <a:rPr lang="en-US" sz="1600">
                <a:solidFill>
                  <a:srgbClr val="000000"/>
                </a:solidFill>
                <a:latin typeface="Segoe UI" panose="020B0502040204020203" pitchFamily="34" charset="0"/>
                <a:cs typeface="Segoe UI" panose="020B0502040204020203" pitchFamily="34" charset="0"/>
              </a:rPr>
              <a:t> on-prem or any cloud</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Advanced Spark and YARN user experience</a:t>
            </a:r>
          </a:p>
        </p:txBody>
      </p:sp>
      <p:sp>
        <p:nvSpPr>
          <p:cNvPr id="11" name="Rectangle 10">
            <a:extLst>
              <a:ext uri="{FF2B5EF4-FFF2-40B4-BE49-F238E27FC236}">
                <a16:creationId xmlns:a16="http://schemas.microsoft.com/office/drawing/2014/main" id="{BF877571-D5E1-F64E-872A-4B364784ECDA}"/>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pic>
        <p:nvPicPr>
          <p:cNvPr id="9" name="Picture 8">
            <a:extLst>
              <a:ext uri="{FF2B5EF4-FFF2-40B4-BE49-F238E27FC236}">
                <a16:creationId xmlns:a16="http://schemas.microsoft.com/office/drawing/2014/main" id="{4D1C6D9B-9C12-A544-8F94-E9AD7763DB0A}"/>
              </a:ext>
            </a:extLst>
          </p:cNvPr>
          <p:cNvPicPr>
            <a:picLocks noChangeAspect="1"/>
          </p:cNvPicPr>
          <p:nvPr/>
        </p:nvPicPr>
        <p:blipFill>
          <a:blip r:embed="rId3"/>
          <a:stretch>
            <a:fillRect/>
          </a:stretch>
        </p:blipFill>
        <p:spPr>
          <a:xfrm>
            <a:off x="6739366" y="3741212"/>
            <a:ext cx="4901784" cy="2792937"/>
          </a:xfrm>
          <a:prstGeom prst="rect">
            <a:avLst/>
          </a:prstGeom>
        </p:spPr>
      </p:pic>
      <p:pic>
        <p:nvPicPr>
          <p:cNvPr id="10" name="Picture 9">
            <a:extLst>
              <a:ext uri="{FF2B5EF4-FFF2-40B4-BE49-F238E27FC236}">
                <a16:creationId xmlns:a16="http://schemas.microsoft.com/office/drawing/2014/main" id="{88D51FC6-A0CD-8949-AAED-D4CC243B40A6}"/>
              </a:ext>
            </a:extLst>
          </p:cNvPr>
          <p:cNvPicPr>
            <a:picLocks noChangeAspect="1"/>
          </p:cNvPicPr>
          <p:nvPr/>
        </p:nvPicPr>
        <p:blipFill>
          <a:blip r:embed="rId4"/>
          <a:stretch>
            <a:fillRect/>
          </a:stretch>
        </p:blipFill>
        <p:spPr>
          <a:xfrm>
            <a:off x="6739366" y="270553"/>
            <a:ext cx="4901784" cy="3249883"/>
          </a:xfrm>
          <a:prstGeom prst="rect">
            <a:avLst/>
          </a:prstGeom>
        </p:spPr>
      </p:pic>
    </p:spTree>
    <p:extLst>
      <p:ext uri="{BB962C8B-B14F-4D97-AF65-F5344CB8AC3E}">
        <p14:creationId xmlns:p14="http://schemas.microsoft.com/office/powerpoint/2010/main" val="22302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51A7D4B-49A9-2540-919F-844CDD51AF91}"/>
              </a:ext>
            </a:extLst>
          </p:cNvPr>
          <p:cNvSpPr/>
          <p:nvPr/>
        </p:nvSpPr>
        <p:spPr bwMode="auto">
          <a:xfrm>
            <a:off x="6095999"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AC66964D-7E6C-46E5-A2D3-5D9EFEF5B4DB}"/>
              </a:ext>
            </a:extLst>
          </p:cNvPr>
          <p:cNvSpPr>
            <a:spLocks noGrp="1"/>
          </p:cNvSpPr>
          <p:nvPr>
            <p:ph type="body" sz="quarter" idx="4294967295"/>
          </p:nvPr>
        </p:nvSpPr>
        <p:spPr>
          <a:xfrm>
            <a:off x="247155" y="2378866"/>
            <a:ext cx="5568950" cy="2482731"/>
          </a:xfrm>
        </p:spPr>
        <p:txBody>
          <a:bodyPr>
            <a:normAutofit fontScale="92500" lnSpcReduction="10000"/>
          </a:bodyPr>
          <a:lstStyle/>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Integrated Big Data and SQL Server security model</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Simple, single sign-on with </a:t>
            </a:r>
            <a:r>
              <a:rPr lang="en-US" sz="1600" b="1">
                <a:solidFill>
                  <a:srgbClr val="000000"/>
                </a:solidFill>
                <a:latin typeface="Segoe UI" panose="020B0502040204020203" pitchFamily="34" charset="0"/>
                <a:cs typeface="Segoe UI" panose="020B0502040204020203" pitchFamily="34" charset="0"/>
              </a:rPr>
              <a:t>Active Directory authentication</a:t>
            </a:r>
          </a:p>
          <a:p>
            <a:pPr marL="0" indent="0" defTabSz="914321">
              <a:lnSpc>
                <a:spcPct val="100000"/>
              </a:lnSpc>
              <a:spcBef>
                <a:spcPts val="0"/>
              </a:spcBef>
              <a:spcAft>
                <a:spcPts val="1600"/>
              </a:spcAft>
              <a:buClrTx/>
              <a:buNone/>
            </a:pPr>
            <a:r>
              <a:rPr lang="en-US" sz="1600" b="1">
                <a:solidFill>
                  <a:srgbClr val="000000"/>
                </a:solidFill>
                <a:latin typeface="Segoe UI" panose="020B0502040204020203" pitchFamily="34" charset="0"/>
                <a:cs typeface="Segoe UI" panose="020B0502040204020203" pitchFamily="34" charset="0"/>
              </a:rPr>
              <a:t>Unified connection experience</a:t>
            </a:r>
            <a:r>
              <a:rPr lang="en-US" sz="1600">
                <a:solidFill>
                  <a:srgbClr val="000000"/>
                </a:solidFill>
                <a:latin typeface="Segoe UI" panose="020B0502040204020203" pitchFamily="34" charset="0"/>
                <a:cs typeface="Segoe UI" panose="020B0502040204020203" pitchFamily="34" charset="0"/>
              </a:rPr>
              <a:t> in Azure Data Studio to connect to SQL Server, HDFS, Spark, and admin UIs at the same time</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Manage data access with SQL Server security roles</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Access auditing for compliance</a:t>
            </a:r>
          </a:p>
        </p:txBody>
      </p:sp>
      <p:sp>
        <p:nvSpPr>
          <p:cNvPr id="3" name="Title 2">
            <a:extLst>
              <a:ext uri="{FF2B5EF4-FFF2-40B4-BE49-F238E27FC236}">
                <a16:creationId xmlns:a16="http://schemas.microsoft.com/office/drawing/2014/main" id="{2BE2A12D-ED2F-4366-8BE9-0D2E3B6BD0D0}"/>
              </a:ext>
            </a:extLst>
          </p:cNvPr>
          <p:cNvSpPr>
            <a:spLocks noGrp="1"/>
          </p:cNvSpPr>
          <p:nvPr>
            <p:ph type="title" idx="4294967295"/>
          </p:nvPr>
        </p:nvSpPr>
        <p:spPr>
          <a:xfrm>
            <a:off x="268287" y="293688"/>
            <a:ext cx="11655425" cy="90011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security and governance </a:t>
            </a:r>
          </a:p>
        </p:txBody>
      </p:sp>
      <p:cxnSp>
        <p:nvCxnSpPr>
          <p:cNvPr id="7" name="Straight Arrow Connector 6">
            <a:extLst>
              <a:ext uri="{FF2B5EF4-FFF2-40B4-BE49-F238E27FC236}">
                <a16:creationId xmlns:a16="http://schemas.microsoft.com/office/drawing/2014/main" id="{72546749-449B-46A3-B65B-B48AFB166808}"/>
              </a:ext>
            </a:extLst>
          </p:cNvPr>
          <p:cNvCxnSpPr>
            <a:cxnSpLocks/>
          </p:cNvCxnSpPr>
          <p:nvPr/>
        </p:nvCxnSpPr>
        <p:spPr>
          <a:xfrm flipV="1">
            <a:off x="8011866" y="4225835"/>
            <a:ext cx="0" cy="67218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B7F258-6441-463C-BD43-1F7F14564FE6}"/>
              </a:ext>
            </a:extLst>
          </p:cNvPr>
          <p:cNvCxnSpPr>
            <a:cxnSpLocks/>
          </p:cNvCxnSpPr>
          <p:nvPr/>
        </p:nvCxnSpPr>
        <p:spPr>
          <a:xfrm flipV="1">
            <a:off x="8011989" y="2185565"/>
            <a:ext cx="0" cy="656751"/>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7BE811F-0D11-4972-AD64-3C94290ED8A7}"/>
              </a:ext>
            </a:extLst>
          </p:cNvPr>
          <p:cNvSpPr/>
          <p:nvPr/>
        </p:nvSpPr>
        <p:spPr bwMode="auto">
          <a:xfrm>
            <a:off x="7238638" y="1892545"/>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External data sources</a:t>
            </a:r>
          </a:p>
        </p:txBody>
      </p:sp>
      <p:sp>
        <p:nvSpPr>
          <p:cNvPr id="12" name="Rectangle 11">
            <a:extLst>
              <a:ext uri="{FF2B5EF4-FFF2-40B4-BE49-F238E27FC236}">
                <a16:creationId xmlns:a16="http://schemas.microsoft.com/office/drawing/2014/main" id="{5790F480-2E37-4CB8-899F-E7FC98C62DAF}"/>
              </a:ext>
            </a:extLst>
          </p:cNvPr>
          <p:cNvSpPr/>
          <p:nvPr/>
        </p:nvSpPr>
        <p:spPr bwMode="auto">
          <a:xfrm>
            <a:off x="8025490" y="4490359"/>
            <a:ext cx="1304247"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sp>
        <p:nvSpPr>
          <p:cNvPr id="59" name="Rectangle 58">
            <a:extLst>
              <a:ext uri="{FF2B5EF4-FFF2-40B4-BE49-F238E27FC236}">
                <a16:creationId xmlns:a16="http://schemas.microsoft.com/office/drawing/2014/main" id="{62DD7267-317E-4646-994D-4FBC23A538CD}"/>
              </a:ext>
            </a:extLst>
          </p:cNvPr>
          <p:cNvSpPr/>
          <p:nvPr/>
        </p:nvSpPr>
        <p:spPr bwMode="auto">
          <a:xfrm>
            <a:off x="7260416" y="5976566"/>
            <a:ext cx="1682808" cy="4010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Apps, Reports, Users</a:t>
            </a:r>
          </a:p>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Azure Data Studio</a:t>
            </a:r>
          </a:p>
        </p:txBody>
      </p:sp>
      <p:sp>
        <p:nvSpPr>
          <p:cNvPr id="60" name="Rectangle 59">
            <a:extLst>
              <a:ext uri="{FF2B5EF4-FFF2-40B4-BE49-F238E27FC236}">
                <a16:creationId xmlns:a16="http://schemas.microsoft.com/office/drawing/2014/main" id="{1B681331-C262-46FC-B003-7F4AA6CCC45D}"/>
              </a:ext>
            </a:extLst>
          </p:cNvPr>
          <p:cNvSpPr/>
          <p:nvPr/>
        </p:nvSpPr>
        <p:spPr bwMode="auto">
          <a:xfrm>
            <a:off x="8038809" y="2385637"/>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cxnSp>
        <p:nvCxnSpPr>
          <p:cNvPr id="61" name="Straight Arrow Connector 60">
            <a:extLst>
              <a:ext uri="{FF2B5EF4-FFF2-40B4-BE49-F238E27FC236}">
                <a16:creationId xmlns:a16="http://schemas.microsoft.com/office/drawing/2014/main" id="{DC378375-7313-4DE6-9549-AE7650511CF9}"/>
              </a:ext>
            </a:extLst>
          </p:cNvPr>
          <p:cNvCxnSpPr>
            <a:cxnSpLocks/>
          </p:cNvCxnSpPr>
          <p:nvPr/>
        </p:nvCxnSpPr>
        <p:spPr>
          <a:xfrm>
            <a:off x="8784771" y="5495519"/>
            <a:ext cx="1550368" cy="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EA72635-EB06-4FA5-B2CA-FAC9169A1E39}"/>
              </a:ext>
            </a:extLst>
          </p:cNvPr>
          <p:cNvSpPr/>
          <p:nvPr/>
        </p:nvSpPr>
        <p:spPr bwMode="auto">
          <a:xfrm>
            <a:off x="8995720" y="5521407"/>
            <a:ext cx="1393848"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pic>
        <p:nvPicPr>
          <p:cNvPr id="67" name="Picture 66">
            <a:extLst>
              <a:ext uri="{FF2B5EF4-FFF2-40B4-BE49-F238E27FC236}">
                <a16:creationId xmlns:a16="http://schemas.microsoft.com/office/drawing/2014/main" id="{73BE6BE3-B0E0-4170-8D8B-8D29E3284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920" y="1182381"/>
            <a:ext cx="653815" cy="177602"/>
          </a:xfrm>
          <a:prstGeom prst="rect">
            <a:avLst/>
          </a:prstGeom>
        </p:spPr>
      </p:pic>
      <p:pic>
        <p:nvPicPr>
          <p:cNvPr id="68" name="Picture 67">
            <a:extLst>
              <a:ext uri="{FF2B5EF4-FFF2-40B4-BE49-F238E27FC236}">
                <a16:creationId xmlns:a16="http://schemas.microsoft.com/office/drawing/2014/main" id="{DEB9D1F2-FF87-4905-A21D-8E98E0634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480" y="1486385"/>
            <a:ext cx="488117" cy="112526"/>
          </a:xfrm>
          <a:prstGeom prst="rect">
            <a:avLst/>
          </a:prstGeom>
        </p:spPr>
      </p:pic>
      <p:pic>
        <p:nvPicPr>
          <p:cNvPr id="69" name="Picture 68">
            <a:extLst>
              <a:ext uri="{FF2B5EF4-FFF2-40B4-BE49-F238E27FC236}">
                <a16:creationId xmlns:a16="http://schemas.microsoft.com/office/drawing/2014/main" id="{79A3B162-A5C0-40D2-85CD-D6DB80FD8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7807" y="1496003"/>
            <a:ext cx="585535" cy="83017"/>
          </a:xfrm>
          <a:prstGeom prst="rect">
            <a:avLst/>
          </a:prstGeom>
        </p:spPr>
      </p:pic>
      <p:pic>
        <p:nvPicPr>
          <p:cNvPr id="70" name="Picture 69">
            <a:extLst>
              <a:ext uri="{FF2B5EF4-FFF2-40B4-BE49-F238E27FC236}">
                <a16:creationId xmlns:a16="http://schemas.microsoft.com/office/drawing/2014/main" id="{E7CE63D6-F524-4F4A-BA7E-799543B59E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8348" y="1083928"/>
            <a:ext cx="678953" cy="342792"/>
          </a:xfrm>
          <a:prstGeom prst="rect">
            <a:avLst/>
          </a:prstGeom>
        </p:spPr>
      </p:pic>
      <p:grpSp>
        <p:nvGrpSpPr>
          <p:cNvPr id="2" name="Group 1">
            <a:extLst>
              <a:ext uri="{FF2B5EF4-FFF2-40B4-BE49-F238E27FC236}">
                <a16:creationId xmlns:a16="http://schemas.microsoft.com/office/drawing/2014/main" id="{9B871525-BF1D-5B4E-9B39-7A775EE64D59}"/>
              </a:ext>
            </a:extLst>
          </p:cNvPr>
          <p:cNvGrpSpPr/>
          <p:nvPr/>
        </p:nvGrpSpPr>
        <p:grpSpPr>
          <a:xfrm>
            <a:off x="10453439" y="5120156"/>
            <a:ext cx="670140" cy="698112"/>
            <a:chOff x="9417191" y="2417106"/>
            <a:chExt cx="1372669" cy="1429965"/>
          </a:xfrm>
          <a:solidFill>
            <a:srgbClr val="0278D7"/>
          </a:solidFill>
        </p:grpSpPr>
        <p:sp>
          <p:nvSpPr>
            <p:cNvPr id="101" name="Rectangle 9">
              <a:extLst>
                <a:ext uri="{FF2B5EF4-FFF2-40B4-BE49-F238E27FC236}">
                  <a16:creationId xmlns:a16="http://schemas.microsoft.com/office/drawing/2014/main" id="{F9FCEA22-D997-2F4C-A581-0CA02EE54E38}"/>
                </a:ext>
              </a:extLst>
            </p:cNvPr>
            <p:cNvSpPr>
              <a:spLocks noChangeArrowheads="1"/>
            </p:cNvSpPr>
            <p:nvPr/>
          </p:nvSpPr>
          <p:spPr bwMode="auto">
            <a:xfrm>
              <a:off x="9417191" y="2417106"/>
              <a:ext cx="1372669" cy="142996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02" name="Group 20">
              <a:extLst>
                <a:ext uri="{FF2B5EF4-FFF2-40B4-BE49-F238E27FC236}">
                  <a16:creationId xmlns:a16="http://schemas.microsoft.com/office/drawing/2014/main" id="{5809F170-8438-4E40-B507-D602039D09F9}"/>
                </a:ext>
              </a:extLst>
            </p:cNvPr>
            <p:cNvGrpSpPr>
              <a:grpSpLocks noChangeAspect="1"/>
            </p:cNvGrpSpPr>
            <p:nvPr/>
          </p:nvGrpSpPr>
          <p:grpSpPr bwMode="auto">
            <a:xfrm>
              <a:off x="9570200" y="2707834"/>
              <a:ext cx="1075322" cy="981997"/>
              <a:chOff x="3764" y="3313"/>
              <a:chExt cx="353" cy="309"/>
            </a:xfrm>
            <a:grpFill/>
          </p:grpSpPr>
          <p:sp>
            <p:nvSpPr>
              <p:cNvPr id="103" name="Freeform 21">
                <a:extLst>
                  <a:ext uri="{FF2B5EF4-FFF2-40B4-BE49-F238E27FC236}">
                    <a16:creationId xmlns:a16="http://schemas.microsoft.com/office/drawing/2014/main" id="{51B6FED7-19DC-0D47-A400-16391AF9E93F}"/>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2">
                <a:extLst>
                  <a:ext uri="{FF2B5EF4-FFF2-40B4-BE49-F238E27FC236}">
                    <a16:creationId xmlns:a16="http://schemas.microsoft.com/office/drawing/2014/main" id="{5EC21377-426B-8C4B-95DA-FD60AB683F3F}"/>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3">
                <a:extLst>
                  <a:ext uri="{FF2B5EF4-FFF2-40B4-BE49-F238E27FC236}">
                    <a16:creationId xmlns:a16="http://schemas.microsoft.com/office/drawing/2014/main" id="{0053D23D-D0CB-6647-BA2F-12CB6F4A3069}"/>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4">
                <a:extLst>
                  <a:ext uri="{FF2B5EF4-FFF2-40B4-BE49-F238E27FC236}">
                    <a16:creationId xmlns:a16="http://schemas.microsoft.com/office/drawing/2014/main" id="{4A8ACC12-1742-394B-9C06-55E235F2DF57}"/>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5">
                <a:extLst>
                  <a:ext uri="{FF2B5EF4-FFF2-40B4-BE49-F238E27FC236}">
                    <a16:creationId xmlns:a16="http://schemas.microsoft.com/office/drawing/2014/main" id="{96942ECA-70BF-3D43-82CF-59170A26093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6">
                <a:extLst>
                  <a:ext uri="{FF2B5EF4-FFF2-40B4-BE49-F238E27FC236}">
                    <a16:creationId xmlns:a16="http://schemas.microsoft.com/office/drawing/2014/main" id="{64CB5B51-755A-A349-BA71-3B744508E19F}"/>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
                <a:extLst>
                  <a:ext uri="{FF2B5EF4-FFF2-40B4-BE49-F238E27FC236}">
                    <a16:creationId xmlns:a16="http://schemas.microsoft.com/office/drawing/2014/main" id="{7B638CA6-1C0A-A343-B82F-C187C353D277}"/>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8">
                <a:extLst>
                  <a:ext uri="{FF2B5EF4-FFF2-40B4-BE49-F238E27FC236}">
                    <a16:creationId xmlns:a16="http://schemas.microsoft.com/office/drawing/2014/main" id="{D688E0DA-20D2-5640-BBA6-8B4FFB085559}"/>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9">
                <a:extLst>
                  <a:ext uri="{FF2B5EF4-FFF2-40B4-BE49-F238E27FC236}">
                    <a16:creationId xmlns:a16="http://schemas.microsoft.com/office/drawing/2014/main" id="{A1760836-528D-F342-8E13-A12AEC8E366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0">
                <a:extLst>
                  <a:ext uri="{FF2B5EF4-FFF2-40B4-BE49-F238E27FC236}">
                    <a16:creationId xmlns:a16="http://schemas.microsoft.com/office/drawing/2014/main" id="{6E8BFC50-AD4F-CE46-B090-AA503E9DD87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
                <a:extLst>
                  <a:ext uri="{FF2B5EF4-FFF2-40B4-BE49-F238E27FC236}">
                    <a16:creationId xmlns:a16="http://schemas.microsoft.com/office/drawing/2014/main" id="{A9D9A4BC-68E9-E442-A822-45897DFECEEC}"/>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2">
                <a:extLst>
                  <a:ext uri="{FF2B5EF4-FFF2-40B4-BE49-F238E27FC236}">
                    <a16:creationId xmlns:a16="http://schemas.microsoft.com/office/drawing/2014/main" id="{65456BD1-E9DB-4A46-854E-8B3BD320064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3">
                <a:extLst>
                  <a:ext uri="{FF2B5EF4-FFF2-40B4-BE49-F238E27FC236}">
                    <a16:creationId xmlns:a16="http://schemas.microsoft.com/office/drawing/2014/main" id="{4622C2EF-7196-8F4B-9403-A8D2247E5BDF}"/>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4">
                <a:extLst>
                  <a:ext uri="{FF2B5EF4-FFF2-40B4-BE49-F238E27FC236}">
                    <a16:creationId xmlns:a16="http://schemas.microsoft.com/office/drawing/2014/main" id="{9045A409-0F9D-2041-8332-BB342FA2039C}"/>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
                <a:extLst>
                  <a:ext uri="{FF2B5EF4-FFF2-40B4-BE49-F238E27FC236}">
                    <a16:creationId xmlns:a16="http://schemas.microsoft.com/office/drawing/2014/main" id="{EFC33AB2-F7E3-4148-8D5F-93595813CF06}"/>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6">
                <a:extLst>
                  <a:ext uri="{FF2B5EF4-FFF2-40B4-BE49-F238E27FC236}">
                    <a16:creationId xmlns:a16="http://schemas.microsoft.com/office/drawing/2014/main" id="{56E249E4-D090-754D-85CD-5585A75D83C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7">
                <a:extLst>
                  <a:ext uri="{FF2B5EF4-FFF2-40B4-BE49-F238E27FC236}">
                    <a16:creationId xmlns:a16="http://schemas.microsoft.com/office/drawing/2014/main" id="{26FA15BB-A3EA-1440-9B0C-CF47102FC59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8">
                <a:extLst>
                  <a:ext uri="{FF2B5EF4-FFF2-40B4-BE49-F238E27FC236}">
                    <a16:creationId xmlns:a16="http://schemas.microsoft.com/office/drawing/2014/main" id="{BBAFC701-F9ED-4F48-BA0C-1A7B1B3551D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 name="Rectangle 120">
              <a:extLst>
                <a:ext uri="{FF2B5EF4-FFF2-40B4-BE49-F238E27FC236}">
                  <a16:creationId xmlns:a16="http://schemas.microsoft.com/office/drawing/2014/main" id="{12E7460A-1361-674C-8F3F-71B936D0D37F}"/>
                </a:ext>
              </a:extLst>
            </p:cNvPr>
            <p:cNvSpPr/>
            <p:nvPr/>
          </p:nvSpPr>
          <p:spPr bwMode="auto">
            <a:xfrm>
              <a:off x="9417191" y="2417106"/>
              <a:ext cx="1372669" cy="145119"/>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Oval 11">
              <a:extLst>
                <a:ext uri="{FF2B5EF4-FFF2-40B4-BE49-F238E27FC236}">
                  <a16:creationId xmlns:a16="http://schemas.microsoft.com/office/drawing/2014/main" id="{D25D3783-556E-FC4F-A40A-A9A24014BA04}"/>
                </a:ext>
              </a:extLst>
            </p:cNvPr>
            <p:cNvSpPr>
              <a:spLocks noChangeArrowheads="1"/>
            </p:cNvSpPr>
            <p:nvPr/>
          </p:nvSpPr>
          <p:spPr bwMode="auto">
            <a:xfrm>
              <a:off x="10502224"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3" name="Oval 12">
              <a:extLst>
                <a:ext uri="{FF2B5EF4-FFF2-40B4-BE49-F238E27FC236}">
                  <a16:creationId xmlns:a16="http://schemas.microsoft.com/office/drawing/2014/main" id="{D162C6EE-3D62-1D4A-9EEB-C23F65A969CE}"/>
                </a:ext>
              </a:extLst>
            </p:cNvPr>
            <p:cNvSpPr>
              <a:spLocks noChangeArrowheads="1"/>
            </p:cNvSpPr>
            <p:nvPr/>
          </p:nvSpPr>
          <p:spPr bwMode="auto">
            <a:xfrm>
              <a:off x="10579545"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4" name="Oval 13">
              <a:extLst>
                <a:ext uri="{FF2B5EF4-FFF2-40B4-BE49-F238E27FC236}">
                  <a16:creationId xmlns:a16="http://schemas.microsoft.com/office/drawing/2014/main" id="{AE445434-A6F7-5C4C-9133-C7CCB0860F89}"/>
                </a:ext>
              </a:extLst>
            </p:cNvPr>
            <p:cNvSpPr>
              <a:spLocks noChangeArrowheads="1"/>
            </p:cNvSpPr>
            <p:nvPr/>
          </p:nvSpPr>
          <p:spPr bwMode="auto">
            <a:xfrm>
              <a:off x="10659958"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745C17F-DC39-304E-BD26-1A96B05CA092}"/>
              </a:ext>
            </a:extLst>
          </p:cNvPr>
          <p:cNvGrpSpPr/>
          <p:nvPr/>
        </p:nvGrpSpPr>
        <p:grpSpPr>
          <a:xfrm>
            <a:off x="7450522" y="5047159"/>
            <a:ext cx="1137460" cy="770477"/>
            <a:chOff x="3594496" y="5096745"/>
            <a:chExt cx="1128230" cy="764225"/>
          </a:xfrm>
        </p:grpSpPr>
        <p:sp>
          <p:nvSpPr>
            <p:cNvPr id="6" name="Rectangle 5">
              <a:extLst>
                <a:ext uri="{FF2B5EF4-FFF2-40B4-BE49-F238E27FC236}">
                  <a16:creationId xmlns:a16="http://schemas.microsoft.com/office/drawing/2014/main" id="{D2040F65-8634-F24A-BB3F-929321A8F53E}"/>
                </a:ext>
              </a:extLst>
            </p:cNvPr>
            <p:cNvSpPr/>
            <p:nvPr/>
          </p:nvSpPr>
          <p:spPr bwMode="auto">
            <a:xfrm>
              <a:off x="4468677" y="5372323"/>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4" name="Rectangle 143">
              <a:extLst>
                <a:ext uri="{FF2B5EF4-FFF2-40B4-BE49-F238E27FC236}">
                  <a16:creationId xmlns:a16="http://schemas.microsoft.com/office/drawing/2014/main" id="{28072937-7E18-994D-AFFF-74EB45F21C14}"/>
                </a:ext>
              </a:extLst>
            </p:cNvPr>
            <p:cNvSpPr/>
            <p:nvPr/>
          </p:nvSpPr>
          <p:spPr bwMode="auto">
            <a:xfrm>
              <a:off x="4468676" y="5462886"/>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5" name="Rectangle 144">
              <a:extLst>
                <a:ext uri="{FF2B5EF4-FFF2-40B4-BE49-F238E27FC236}">
                  <a16:creationId xmlns:a16="http://schemas.microsoft.com/office/drawing/2014/main" id="{0FD42F56-3106-C54C-A05E-A2919BAC25A0}"/>
                </a:ext>
              </a:extLst>
            </p:cNvPr>
            <p:cNvSpPr/>
            <p:nvPr/>
          </p:nvSpPr>
          <p:spPr bwMode="auto">
            <a:xfrm>
              <a:off x="4471975" y="5591373"/>
              <a:ext cx="250751" cy="254228"/>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a:extLst>
                <a:ext uri="{FF2B5EF4-FFF2-40B4-BE49-F238E27FC236}">
                  <a16:creationId xmlns:a16="http://schemas.microsoft.com/office/drawing/2014/main" id="{DF468050-35D5-BE45-A5BB-C563D0FCDE2F}"/>
                </a:ext>
              </a:extLst>
            </p:cNvPr>
            <p:cNvGrpSpPr/>
            <p:nvPr/>
          </p:nvGrpSpPr>
          <p:grpSpPr>
            <a:xfrm>
              <a:off x="3965716" y="5319291"/>
              <a:ext cx="568893" cy="539435"/>
              <a:chOff x="8301667" y="2334125"/>
              <a:chExt cx="586815" cy="556429"/>
            </a:xfrm>
            <a:solidFill>
              <a:srgbClr val="50E6FF"/>
            </a:solidFill>
          </p:grpSpPr>
          <p:sp>
            <p:nvSpPr>
              <p:cNvPr id="136" name="Freeform 135">
                <a:extLst>
                  <a:ext uri="{FF2B5EF4-FFF2-40B4-BE49-F238E27FC236}">
                    <a16:creationId xmlns:a16="http://schemas.microsoft.com/office/drawing/2014/main" id="{45AFC00D-C251-EE4D-A464-2D977D8E0E1A}"/>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F262244-1CB5-5943-98A0-D7DA01F25B5A}"/>
                  </a:ext>
                </a:extLst>
              </p:cNvPr>
              <p:cNvSpPr/>
              <p:nvPr/>
            </p:nvSpPr>
            <p:spPr>
              <a:xfrm>
                <a:off x="8334531" y="2359341"/>
                <a:ext cx="522038" cy="3761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Oval 15">
              <a:extLst>
                <a:ext uri="{FF2B5EF4-FFF2-40B4-BE49-F238E27FC236}">
                  <a16:creationId xmlns:a16="http://schemas.microsoft.com/office/drawing/2014/main" id="{4E185421-1D98-4546-9D8F-F8168142B506}"/>
                </a:ext>
              </a:extLst>
            </p:cNvPr>
            <p:cNvSpPr>
              <a:spLocks noChangeArrowheads="1"/>
            </p:cNvSpPr>
            <p:nvPr/>
          </p:nvSpPr>
          <p:spPr bwMode="auto">
            <a:xfrm>
              <a:off x="3679680" y="5096745"/>
              <a:ext cx="433224" cy="447826"/>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5" name="Freeform 16">
              <a:extLst>
                <a:ext uri="{FF2B5EF4-FFF2-40B4-BE49-F238E27FC236}">
                  <a16:creationId xmlns:a16="http://schemas.microsoft.com/office/drawing/2014/main" id="{799D0B90-6DBA-2F43-9CA2-604F42EC2D3E}"/>
                </a:ext>
              </a:extLst>
            </p:cNvPr>
            <p:cNvSpPr>
              <a:spLocks/>
            </p:cNvSpPr>
            <p:nvPr/>
          </p:nvSpPr>
          <p:spPr bwMode="auto">
            <a:xfrm>
              <a:off x="3594496" y="5544571"/>
              <a:ext cx="603593" cy="316399"/>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829">
            <a:extLst>
              <a:ext uri="{FF2B5EF4-FFF2-40B4-BE49-F238E27FC236}">
                <a16:creationId xmlns:a16="http://schemas.microsoft.com/office/drawing/2014/main" id="{75BDC31A-8F70-4D4F-9639-286496C8FD56}"/>
              </a:ext>
            </a:extLst>
          </p:cNvPr>
          <p:cNvSpPr/>
          <p:nvPr/>
        </p:nvSpPr>
        <p:spPr bwMode="auto">
          <a:xfrm>
            <a:off x="7665654" y="2980898"/>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829">
            <a:extLst>
              <a:ext uri="{FF2B5EF4-FFF2-40B4-BE49-F238E27FC236}">
                <a16:creationId xmlns:a16="http://schemas.microsoft.com/office/drawing/2014/main" id="{021B80A2-D7DA-634C-A5B8-6AED59754F6A}"/>
              </a:ext>
            </a:extLst>
          </p:cNvPr>
          <p:cNvSpPr/>
          <p:nvPr/>
        </p:nvSpPr>
        <p:spPr bwMode="auto">
          <a:xfrm>
            <a:off x="7648267" y="1030885"/>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9C0EA29E-E2C5-FE41-8B18-7732EB5F7B8D}"/>
              </a:ext>
            </a:extLst>
          </p:cNvPr>
          <p:cNvSpPr/>
          <p:nvPr/>
        </p:nvSpPr>
        <p:spPr bwMode="auto">
          <a:xfrm>
            <a:off x="7248935" y="3832035"/>
            <a:ext cx="1546702" cy="40196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SQL Server</a:t>
            </a:r>
          </a:p>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master instance</a:t>
            </a:r>
          </a:p>
        </p:txBody>
      </p:sp>
      <p:sp>
        <p:nvSpPr>
          <p:cNvPr id="56" name="Rectangle 55">
            <a:extLst>
              <a:ext uri="{FF2B5EF4-FFF2-40B4-BE49-F238E27FC236}">
                <a16:creationId xmlns:a16="http://schemas.microsoft.com/office/drawing/2014/main" id="{8C77E811-8639-B448-8989-375A64889063}"/>
              </a:ext>
            </a:extLst>
          </p:cNvPr>
          <p:cNvSpPr/>
          <p:nvPr/>
        </p:nvSpPr>
        <p:spPr bwMode="auto">
          <a:xfrm>
            <a:off x="10015158" y="5928516"/>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HDFS/Spark</a:t>
            </a:r>
          </a:p>
        </p:txBody>
      </p:sp>
      <p:cxnSp>
        <p:nvCxnSpPr>
          <p:cNvPr id="57" name="Straight Arrow Connector 56">
            <a:extLst>
              <a:ext uri="{FF2B5EF4-FFF2-40B4-BE49-F238E27FC236}">
                <a16:creationId xmlns:a16="http://schemas.microsoft.com/office/drawing/2014/main" id="{3E4984FB-CB44-4448-BC34-F76B2EC52099}"/>
              </a:ext>
            </a:extLst>
          </p:cNvPr>
          <p:cNvCxnSpPr>
            <a:cxnSpLocks/>
          </p:cNvCxnSpPr>
          <p:nvPr/>
        </p:nvCxnSpPr>
        <p:spPr>
          <a:xfrm>
            <a:off x="10772417" y="3395031"/>
            <a:ext cx="0" cy="157749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AB7F93-55F2-B244-8419-01E4F08AACAD}"/>
              </a:ext>
            </a:extLst>
          </p:cNvPr>
          <p:cNvCxnSpPr>
            <a:cxnSpLocks/>
          </p:cNvCxnSpPr>
          <p:nvPr/>
        </p:nvCxnSpPr>
        <p:spPr>
          <a:xfrm>
            <a:off x="8554553" y="3395031"/>
            <a:ext cx="2217864" cy="0"/>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1D4522E-7926-A942-AF63-2B1B4D845C80}"/>
              </a:ext>
            </a:extLst>
          </p:cNvPr>
          <p:cNvSpPr/>
          <p:nvPr/>
        </p:nvSpPr>
        <p:spPr bwMode="auto">
          <a:xfrm>
            <a:off x="9355093" y="3458248"/>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spTree>
    <p:extLst>
      <p:ext uri="{BB962C8B-B14F-4D97-AF65-F5344CB8AC3E}">
        <p14:creationId xmlns:p14="http://schemas.microsoft.com/office/powerpoint/2010/main" val="35371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Analyzing all data</a:t>
            </a:r>
          </a:p>
        </p:txBody>
      </p:sp>
    </p:spTree>
    <p:extLst>
      <p:ext uri="{BB962C8B-B14F-4D97-AF65-F5344CB8AC3E}">
        <p14:creationId xmlns:p14="http://schemas.microsoft.com/office/powerpoint/2010/main" val="38005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1" y="914400"/>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Freeform: Shape 829">
            <a:extLst>
              <a:ext uri="{FF2B5EF4-FFF2-40B4-BE49-F238E27FC236}">
                <a16:creationId xmlns:a16="http://schemas.microsoft.com/office/drawing/2014/main" id="{5DA415D9-C667-8749-8A8C-F372CBC72ADA}"/>
              </a:ext>
            </a:extLst>
          </p:cNvPr>
          <p:cNvSpPr/>
          <p:nvPr/>
        </p:nvSpPr>
        <p:spPr bwMode="auto">
          <a:xfrm>
            <a:off x="7117932" y="437412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D2B14FD-97E0-4847-8EBC-C24E1F293355}"/>
              </a:ext>
            </a:extLst>
          </p:cNvPr>
          <p:cNvSpPr/>
          <p:nvPr/>
        </p:nvSpPr>
        <p:spPr bwMode="auto">
          <a:xfrm>
            <a:off x="8496032" y="2034102"/>
            <a:ext cx="187232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2" name="TextBox 21">
            <a:extLst>
              <a:ext uri="{FF2B5EF4-FFF2-40B4-BE49-F238E27FC236}">
                <a16:creationId xmlns:a16="http://schemas.microsoft.com/office/drawing/2014/main" id="{18E2FEF2-6B4B-498D-8FF1-E7B007CFE63B}"/>
              </a:ext>
            </a:extLst>
          </p:cNvPr>
          <p:cNvSpPr txBox="1"/>
          <p:nvPr/>
        </p:nvSpPr>
        <p:spPr>
          <a:xfrm>
            <a:off x="298268" y="4827177"/>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Business/custom apps</a:t>
            </a:r>
          </a:p>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(Structured)</a:t>
            </a:r>
          </a:p>
        </p:txBody>
      </p:sp>
      <p:sp>
        <p:nvSpPr>
          <p:cNvPr id="36" name="TextBox 35">
            <a:extLst>
              <a:ext uri="{FF2B5EF4-FFF2-40B4-BE49-F238E27FC236}">
                <a16:creationId xmlns:a16="http://schemas.microsoft.com/office/drawing/2014/main" id="{BD03326E-663E-4F70-BAE8-3BF0765B0CC4}"/>
              </a:ext>
            </a:extLst>
          </p:cNvPr>
          <p:cNvSpPr txBox="1"/>
          <p:nvPr/>
        </p:nvSpPr>
        <p:spPr>
          <a:xfrm>
            <a:off x="0" y="2667119"/>
            <a:ext cx="20327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(unstructured)</a:t>
            </a:r>
          </a:p>
        </p:txBody>
      </p:sp>
      <p:sp>
        <p:nvSpPr>
          <p:cNvPr id="87" name="TextBox 86">
            <a:extLst>
              <a:ext uri="{FF2B5EF4-FFF2-40B4-BE49-F238E27FC236}">
                <a16:creationId xmlns:a16="http://schemas.microsoft.com/office/drawing/2014/main" id="{C668B534-8518-4E50-B913-D71EC28B9386}"/>
              </a:ext>
            </a:extLst>
          </p:cNvPr>
          <p:cNvSpPr txBox="1"/>
          <p:nvPr/>
        </p:nvSpPr>
        <p:spPr>
          <a:xfrm>
            <a:off x="428042" y="3649301"/>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Sensors and IoT</a:t>
            </a:r>
          </a:p>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(unstructured)</a:t>
            </a:r>
          </a:p>
        </p:txBody>
      </p:sp>
      <p:grpSp>
        <p:nvGrpSpPr>
          <p:cNvPr id="9" name="Group 8">
            <a:extLst>
              <a:ext uri="{FF2B5EF4-FFF2-40B4-BE49-F238E27FC236}">
                <a16:creationId xmlns:a16="http://schemas.microsoft.com/office/drawing/2014/main" id="{6CB8FDF5-497E-9541-A355-8A6DDCCD0DDD}"/>
              </a:ext>
            </a:extLst>
          </p:cNvPr>
          <p:cNvGrpSpPr/>
          <p:nvPr/>
        </p:nvGrpSpPr>
        <p:grpSpPr>
          <a:xfrm>
            <a:off x="1742038" y="2054122"/>
            <a:ext cx="215289" cy="2030971"/>
            <a:chOff x="6482960" y="2168453"/>
            <a:chExt cx="215289" cy="1920240"/>
          </a:xfrm>
        </p:grpSpPr>
        <p:cxnSp>
          <p:nvCxnSpPr>
            <p:cNvPr id="55" name="Straight Arrow Connector 54">
              <a:extLst>
                <a:ext uri="{FF2B5EF4-FFF2-40B4-BE49-F238E27FC236}">
                  <a16:creationId xmlns:a16="http://schemas.microsoft.com/office/drawing/2014/main" id="{50107082-946E-404F-BB1D-66BDD058C809}"/>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7" name="Right Bracket 106">
              <a:extLst>
                <a:ext uri="{FF2B5EF4-FFF2-40B4-BE49-F238E27FC236}">
                  <a16:creationId xmlns:a16="http://schemas.microsoft.com/office/drawing/2014/main" id="{20A34B7B-8388-4643-ACFE-C7575E7F48CB}"/>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Shape 101">
            <a:extLst>
              <a:ext uri="{FF2B5EF4-FFF2-40B4-BE49-F238E27FC236}">
                <a16:creationId xmlns:a16="http://schemas.microsoft.com/office/drawing/2014/main" id="{E8E61D78-28A3-49D4-832C-B84B99584252}"/>
              </a:ext>
            </a:extLst>
          </p:cNvPr>
          <p:cNvSpPr txBox="1"/>
          <p:nvPr/>
        </p:nvSpPr>
        <p:spPr>
          <a:xfrm>
            <a:off x="10774086" y="3132942"/>
            <a:ext cx="806268" cy="400069"/>
          </a:xfrm>
          <a:prstGeom prst="rect">
            <a:avLst/>
          </a:prstGeom>
          <a:noFill/>
          <a:ln>
            <a:noFill/>
          </a:ln>
        </p:spPr>
        <p:txBody>
          <a:bodyPr wrap="square" lIns="91425" tIns="45700" rIns="91425" bIns="45700" anchor="t" anchorCtr="0">
            <a:spAutoFit/>
          </a:bodyPr>
          <a:lstStyle/>
          <a:p>
            <a:pPr algn="ctr">
              <a:buSzPct val="90000"/>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sym typeface="Calibri"/>
              </a:rPr>
              <a:t>Predictive apps</a:t>
            </a:r>
          </a:p>
        </p:txBody>
      </p:sp>
      <p:grpSp>
        <p:nvGrpSpPr>
          <p:cNvPr id="138" name="Group 137">
            <a:extLst>
              <a:ext uri="{FF2B5EF4-FFF2-40B4-BE49-F238E27FC236}">
                <a16:creationId xmlns:a16="http://schemas.microsoft.com/office/drawing/2014/main" id="{CEB657F5-FC98-4143-920A-3A793ED23ADE}"/>
              </a:ext>
            </a:extLst>
          </p:cNvPr>
          <p:cNvGrpSpPr/>
          <p:nvPr/>
        </p:nvGrpSpPr>
        <p:grpSpPr>
          <a:xfrm>
            <a:off x="10857582" y="4101291"/>
            <a:ext cx="689284" cy="453727"/>
            <a:chOff x="10910440" y="4209709"/>
            <a:chExt cx="863354" cy="579530"/>
          </a:xfrm>
        </p:grpSpPr>
        <p:sp>
          <p:nvSpPr>
            <p:cNvPr id="139" name="Freeform 50">
              <a:extLst>
                <a:ext uri="{FF2B5EF4-FFF2-40B4-BE49-F238E27FC236}">
                  <a16:creationId xmlns:a16="http://schemas.microsoft.com/office/drawing/2014/main" id="{0B6E3FB5-77BA-4AF8-B852-BE280213841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0" name="Freeform 52">
              <a:extLst>
                <a:ext uri="{FF2B5EF4-FFF2-40B4-BE49-F238E27FC236}">
                  <a16:creationId xmlns:a16="http://schemas.microsoft.com/office/drawing/2014/main" id="{2E0DE952-D427-41AC-83A4-315695B90F87}"/>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rgbClr val="0278D7"/>
            </a:solidFill>
            <a:ln w="12700" cap="sq">
              <a:solidFill>
                <a:srgbClr val="0278D7"/>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4">
              <a:extLst>
                <a:ext uri="{FF2B5EF4-FFF2-40B4-BE49-F238E27FC236}">
                  <a16:creationId xmlns:a16="http://schemas.microsoft.com/office/drawing/2014/main" id="{D31A2CF5-911E-4718-B2A2-E3833C56F6C3}"/>
                </a:ext>
              </a:extLst>
            </p:cNvPr>
            <p:cNvSpPr>
              <a:spLocks noChangeShapeType="1"/>
            </p:cNvSpPr>
            <p:nvPr/>
          </p:nvSpPr>
          <p:spPr bwMode="auto">
            <a:xfrm flipH="1">
              <a:off x="11348717" y="4565480"/>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5">
              <a:extLst>
                <a:ext uri="{FF2B5EF4-FFF2-40B4-BE49-F238E27FC236}">
                  <a16:creationId xmlns:a16="http://schemas.microsoft.com/office/drawing/2014/main" id="{849B8EC3-734B-464F-B6F4-1E24A59B85F9}"/>
                </a:ext>
              </a:extLst>
            </p:cNvPr>
            <p:cNvSpPr>
              <a:spLocks noChangeShapeType="1"/>
            </p:cNvSpPr>
            <p:nvPr/>
          </p:nvSpPr>
          <p:spPr bwMode="auto">
            <a:xfrm flipH="1">
              <a:off x="11484689" y="4618944"/>
              <a:ext cx="116170"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6">
              <a:extLst>
                <a:ext uri="{FF2B5EF4-FFF2-40B4-BE49-F238E27FC236}">
                  <a16:creationId xmlns:a16="http://schemas.microsoft.com/office/drawing/2014/main" id="{117FD03E-B702-4C1B-8C3E-E8F76619C7F4}"/>
                </a:ext>
              </a:extLst>
            </p:cNvPr>
            <p:cNvSpPr>
              <a:spLocks noChangeShapeType="1"/>
            </p:cNvSpPr>
            <p:nvPr/>
          </p:nvSpPr>
          <p:spPr bwMode="auto">
            <a:xfrm flipH="1">
              <a:off x="11348717" y="4512015"/>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4" name="Freeform 57">
              <a:extLst>
                <a:ext uri="{FF2B5EF4-FFF2-40B4-BE49-F238E27FC236}">
                  <a16:creationId xmlns:a16="http://schemas.microsoft.com/office/drawing/2014/main" id="{8A14A47C-1130-4F96-A01C-9B52BAF425D3}"/>
                </a:ext>
              </a:extLst>
            </p:cNvPr>
            <p:cNvSpPr>
              <a:spLocks noChangeArrowheads="1"/>
            </p:cNvSpPr>
            <p:nvPr/>
          </p:nvSpPr>
          <p:spPr bwMode="auto">
            <a:xfrm>
              <a:off x="11402843" y="4369442"/>
              <a:ext cx="80526" cy="80527"/>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5" name="Freeform 58">
              <a:extLst>
                <a:ext uri="{FF2B5EF4-FFF2-40B4-BE49-F238E27FC236}">
                  <a16:creationId xmlns:a16="http://schemas.microsoft.com/office/drawing/2014/main" id="{C289E1C6-A09B-4A3C-8898-1A410D990C46}"/>
                </a:ext>
              </a:extLst>
            </p:cNvPr>
            <p:cNvSpPr>
              <a:spLocks noChangeArrowheads="1"/>
            </p:cNvSpPr>
            <p:nvPr/>
          </p:nvSpPr>
          <p:spPr bwMode="auto">
            <a:xfrm>
              <a:off x="11134859" y="4436769"/>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6" name="Freeform 59">
              <a:extLst>
                <a:ext uri="{FF2B5EF4-FFF2-40B4-BE49-F238E27FC236}">
                  <a16:creationId xmlns:a16="http://schemas.microsoft.com/office/drawing/2014/main" id="{44D5FCF7-FAC5-417F-9BCB-A1EBB4B5D48E}"/>
                </a:ext>
              </a:extLst>
            </p:cNvPr>
            <p:cNvSpPr>
              <a:spLocks noChangeArrowheads="1"/>
            </p:cNvSpPr>
            <p:nvPr/>
          </p:nvSpPr>
          <p:spPr bwMode="auto">
            <a:xfrm>
              <a:off x="11000207" y="4302117"/>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7" name="Freeform 60">
              <a:extLst>
                <a:ext uri="{FF2B5EF4-FFF2-40B4-BE49-F238E27FC236}">
                  <a16:creationId xmlns:a16="http://schemas.microsoft.com/office/drawing/2014/main" id="{B329FC46-7C58-470F-8F89-8F8CDB52382D}"/>
                </a:ext>
              </a:extLst>
            </p:cNvPr>
            <p:cNvSpPr>
              <a:spLocks noChangeArrowheads="1"/>
            </p:cNvSpPr>
            <p:nvPr/>
          </p:nvSpPr>
          <p:spPr bwMode="auto">
            <a:xfrm>
              <a:off x="11309115" y="4275715"/>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4A93C35C-A58C-4F18-98EF-74DC62703910}"/>
                </a:ext>
              </a:extLst>
            </p:cNvPr>
            <p:cNvSpPr>
              <a:spLocks noChangeArrowheads="1"/>
            </p:cNvSpPr>
            <p:nvPr/>
          </p:nvSpPr>
          <p:spPr bwMode="auto">
            <a:xfrm>
              <a:off x="11497890" y="4275715"/>
              <a:ext cx="80526"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Line 62">
              <a:extLst>
                <a:ext uri="{FF2B5EF4-FFF2-40B4-BE49-F238E27FC236}">
                  <a16:creationId xmlns:a16="http://schemas.microsoft.com/office/drawing/2014/main" id="{9772A1E8-7AE4-4DB6-9448-DB4703E9FACF}"/>
                </a:ext>
              </a:extLst>
            </p:cNvPr>
            <p:cNvSpPr>
              <a:spLocks noChangeShapeType="1"/>
            </p:cNvSpPr>
            <p:nvPr/>
          </p:nvSpPr>
          <p:spPr bwMode="auto">
            <a:xfrm flipV="1">
              <a:off x="11478089" y="4348321"/>
              <a:ext cx="38284" cy="40924"/>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Line 63">
              <a:extLst>
                <a:ext uri="{FF2B5EF4-FFF2-40B4-BE49-F238E27FC236}">
                  <a16:creationId xmlns:a16="http://schemas.microsoft.com/office/drawing/2014/main" id="{5BBB04AF-860E-4AC9-9766-80EABCFAF24F}"/>
                </a:ext>
              </a:extLst>
            </p:cNvPr>
            <p:cNvSpPr>
              <a:spLocks noChangeShapeType="1"/>
            </p:cNvSpPr>
            <p:nvPr/>
          </p:nvSpPr>
          <p:spPr bwMode="auto">
            <a:xfrm>
              <a:off x="11371160" y="4349641"/>
              <a:ext cx="38283" cy="38283"/>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4">
              <a:extLst>
                <a:ext uri="{FF2B5EF4-FFF2-40B4-BE49-F238E27FC236}">
                  <a16:creationId xmlns:a16="http://schemas.microsoft.com/office/drawing/2014/main" id="{9285EF10-8FC0-4AAB-AA9E-03CF65CB6F8F}"/>
                </a:ext>
              </a:extLst>
            </p:cNvPr>
            <p:cNvSpPr>
              <a:spLocks noChangeShapeType="1"/>
            </p:cNvSpPr>
            <p:nvPr/>
          </p:nvSpPr>
          <p:spPr bwMode="auto">
            <a:xfrm flipV="1">
              <a:off x="11210106" y="4348320"/>
              <a:ext cx="112210" cy="10957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5">
              <a:extLst>
                <a:ext uri="{FF2B5EF4-FFF2-40B4-BE49-F238E27FC236}">
                  <a16:creationId xmlns:a16="http://schemas.microsoft.com/office/drawing/2014/main" id="{DA4A6EFC-DF78-4DD2-85F2-36367DBAB2E7}"/>
                </a:ext>
              </a:extLst>
            </p:cNvPr>
            <p:cNvSpPr>
              <a:spLocks noChangeShapeType="1"/>
            </p:cNvSpPr>
            <p:nvPr/>
          </p:nvSpPr>
          <p:spPr bwMode="auto">
            <a:xfrm>
              <a:off x="11062253" y="4377363"/>
              <a:ext cx="79207" cy="79207"/>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4" name="Group 153">
              <a:extLst>
                <a:ext uri="{FF2B5EF4-FFF2-40B4-BE49-F238E27FC236}">
                  <a16:creationId xmlns:a16="http://schemas.microsoft.com/office/drawing/2014/main" id="{4174B744-1734-438C-9293-C557C33283E4}"/>
                </a:ext>
              </a:extLst>
            </p:cNvPr>
            <p:cNvGrpSpPr/>
            <p:nvPr/>
          </p:nvGrpSpPr>
          <p:grpSpPr>
            <a:xfrm>
              <a:off x="10913128" y="4544291"/>
              <a:ext cx="243440" cy="185324"/>
              <a:chOff x="2502877" y="2643553"/>
              <a:chExt cx="3651737" cy="2779942"/>
            </a:xfrm>
          </p:grpSpPr>
          <p:cxnSp>
            <p:nvCxnSpPr>
              <p:cNvPr id="155" name="Straight Connector 154">
                <a:extLst>
                  <a:ext uri="{FF2B5EF4-FFF2-40B4-BE49-F238E27FC236}">
                    <a16:creationId xmlns:a16="http://schemas.microsoft.com/office/drawing/2014/main" id="{02244AF1-452E-4E74-8498-9934CD043DB4}"/>
                  </a:ext>
                </a:extLst>
              </p:cNvPr>
              <p:cNvCxnSpPr>
                <a:cxnSpLocks/>
              </p:cNvCxnSpPr>
              <p:nvPr/>
            </p:nvCxnSpPr>
            <p:spPr>
              <a:xfrm>
                <a:off x="3303655" y="4505747"/>
                <a:ext cx="0" cy="91774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E05781-5477-4E00-BC89-4086BD70E230}"/>
                  </a:ext>
                </a:extLst>
              </p:cNvPr>
              <p:cNvCxnSpPr>
                <a:cxnSpLocks/>
              </p:cNvCxnSpPr>
              <p:nvPr/>
            </p:nvCxnSpPr>
            <p:spPr>
              <a:xfrm>
                <a:off x="3983069" y="3734649"/>
                <a:ext cx="0" cy="1688846"/>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47BE352-4510-4EC5-82E7-AE3C88C51F63}"/>
                  </a:ext>
                </a:extLst>
              </p:cNvPr>
              <p:cNvCxnSpPr>
                <a:cxnSpLocks/>
              </p:cNvCxnSpPr>
              <p:nvPr/>
            </p:nvCxnSpPr>
            <p:spPr>
              <a:xfrm>
                <a:off x="5330632" y="3185667"/>
                <a:ext cx="0" cy="223782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Shape 581">
                <a:extLst>
                  <a:ext uri="{FF2B5EF4-FFF2-40B4-BE49-F238E27FC236}">
                    <a16:creationId xmlns:a16="http://schemas.microsoft.com/office/drawing/2014/main" id="{3C133E0C-5A72-4F2E-B693-50A738D0686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0" name="Rectangle 159">
            <a:extLst>
              <a:ext uri="{FF2B5EF4-FFF2-40B4-BE49-F238E27FC236}">
                <a16:creationId xmlns:a16="http://schemas.microsoft.com/office/drawing/2014/main" id="{FDEB4D85-7843-4E81-BEA9-AC6D00C1FBCB}"/>
              </a:ext>
            </a:extLst>
          </p:cNvPr>
          <p:cNvSpPr/>
          <p:nvPr/>
        </p:nvSpPr>
        <p:spPr>
          <a:xfrm>
            <a:off x="10789299" y="4711658"/>
            <a:ext cx="773144" cy="246221"/>
          </a:xfrm>
          <a:prstGeom prst="rect">
            <a:avLst/>
          </a:prstGeom>
        </p:spPr>
        <p:txBody>
          <a:bodyPr wrap="square">
            <a:spAutoFit/>
          </a:bodyPr>
          <a:lstStyle/>
          <a:p>
            <a:pPr marR="0" lvl="0" indent="0" algn="ctr" fontAlgn="auto">
              <a:lnSpc>
                <a:spcPct val="100000"/>
              </a:lnSpc>
              <a:spcBef>
                <a:spcPts val="0"/>
              </a:spcBef>
              <a:spcAft>
                <a:spcPts val="300"/>
              </a:spcAft>
              <a:buClrTx/>
              <a:buSzPct val="90000"/>
              <a:buFontTx/>
              <a:buNone/>
              <a:tabLst/>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rPr>
              <a:t>BI tools</a:t>
            </a:r>
          </a:p>
        </p:txBody>
      </p:sp>
      <p:grpSp>
        <p:nvGrpSpPr>
          <p:cNvPr id="97" name="Group 96">
            <a:extLst>
              <a:ext uri="{FF2B5EF4-FFF2-40B4-BE49-F238E27FC236}">
                <a16:creationId xmlns:a16="http://schemas.microsoft.com/office/drawing/2014/main" id="{39663969-D702-6545-A83F-524E2673E25A}"/>
              </a:ext>
            </a:extLst>
          </p:cNvPr>
          <p:cNvGrpSpPr/>
          <p:nvPr/>
        </p:nvGrpSpPr>
        <p:grpSpPr>
          <a:xfrm>
            <a:off x="1742038" y="4296285"/>
            <a:ext cx="215289" cy="976673"/>
            <a:chOff x="6482960" y="2168453"/>
            <a:chExt cx="215289" cy="1920240"/>
          </a:xfrm>
        </p:grpSpPr>
        <p:cxnSp>
          <p:nvCxnSpPr>
            <p:cNvPr id="98" name="Straight Arrow Connector 97">
              <a:extLst>
                <a:ext uri="{FF2B5EF4-FFF2-40B4-BE49-F238E27FC236}">
                  <a16:creationId xmlns:a16="http://schemas.microsoft.com/office/drawing/2014/main" id="{0E4F43BD-F5A2-C24E-8547-18A0C2493EFA}"/>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9" name="Right Bracket 98">
              <a:extLst>
                <a:ext uri="{FF2B5EF4-FFF2-40B4-BE49-F238E27FC236}">
                  <a16:creationId xmlns:a16="http://schemas.microsoft.com/office/drawing/2014/main" id="{7600C557-F30F-F844-B740-70D662783CAC}"/>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BE2F826-20B9-48D2-84D5-12E7210448E9}"/>
              </a:ext>
            </a:extLst>
          </p:cNvPr>
          <p:cNvSpPr/>
          <p:nvPr/>
        </p:nvSpPr>
        <p:spPr bwMode="auto">
          <a:xfrm>
            <a:off x="4227134"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15" name="Rectangle 114">
            <a:extLst>
              <a:ext uri="{FF2B5EF4-FFF2-40B4-BE49-F238E27FC236}">
                <a16:creationId xmlns:a16="http://schemas.microsoft.com/office/drawing/2014/main" id="{B9CB1194-7947-47E1-9967-FFDEA7D55788}"/>
              </a:ext>
            </a:extLst>
          </p:cNvPr>
          <p:cNvSpPr/>
          <p:nvPr/>
        </p:nvSpPr>
        <p:spPr bwMode="auto">
          <a:xfrm>
            <a:off x="4713007" y="4033664"/>
            <a:ext cx="82828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HDFS</a:t>
            </a:r>
          </a:p>
        </p:txBody>
      </p:sp>
      <p:sp>
        <p:nvSpPr>
          <p:cNvPr id="161" name="Rectangle 160">
            <a:extLst>
              <a:ext uri="{FF2B5EF4-FFF2-40B4-BE49-F238E27FC236}">
                <a16:creationId xmlns:a16="http://schemas.microsoft.com/office/drawing/2014/main" id="{9DDC7C52-3B2B-4C3D-A380-00F3F7516E4C}"/>
              </a:ext>
            </a:extLst>
          </p:cNvPr>
          <p:cNvSpPr/>
          <p:nvPr/>
        </p:nvSpPr>
        <p:spPr bwMode="auto">
          <a:xfrm>
            <a:off x="4522388" y="3139203"/>
            <a:ext cx="1285181"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Data pools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69" name="Group 168">
            <a:extLst>
              <a:ext uri="{FF2B5EF4-FFF2-40B4-BE49-F238E27FC236}">
                <a16:creationId xmlns:a16="http://schemas.microsoft.com/office/drawing/2014/main" id="{E9F3CC6B-C91F-4F7D-B284-C814E34C548A}"/>
              </a:ext>
            </a:extLst>
          </p:cNvPr>
          <p:cNvGrpSpPr/>
          <p:nvPr/>
        </p:nvGrpSpPr>
        <p:grpSpPr>
          <a:xfrm>
            <a:off x="4994905" y="3692101"/>
            <a:ext cx="264490" cy="336012"/>
            <a:chOff x="10698247" y="2486025"/>
            <a:chExt cx="452353" cy="574676"/>
          </a:xfrm>
        </p:grpSpPr>
        <p:sp>
          <p:nvSpPr>
            <p:cNvPr id="171" name="Freeform 149">
              <a:extLst>
                <a:ext uri="{FF2B5EF4-FFF2-40B4-BE49-F238E27FC236}">
                  <a16:creationId xmlns:a16="http://schemas.microsoft.com/office/drawing/2014/main" id="{6462BF72-F839-4F9C-967F-8135ABD1FEE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rgbClr val="50E6FF"/>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0" name="Rectangle 3">
              <a:extLst>
                <a:ext uri="{FF2B5EF4-FFF2-40B4-BE49-F238E27FC236}">
                  <a16:creationId xmlns:a16="http://schemas.microsoft.com/office/drawing/2014/main" id="{0CDF4815-3205-4637-8898-AE1802625139}"/>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946E4E06-0B0C-4417-89C4-C02B11A10775}"/>
              </a:ext>
            </a:extLst>
          </p:cNvPr>
          <p:cNvSpPr/>
          <p:nvPr/>
        </p:nvSpPr>
        <p:spPr bwMode="auto">
          <a:xfrm>
            <a:off x="2092686"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11" name="Rectangle 110">
            <a:extLst>
              <a:ext uri="{FF2B5EF4-FFF2-40B4-BE49-F238E27FC236}">
                <a16:creationId xmlns:a16="http://schemas.microsoft.com/office/drawing/2014/main" id="{0E26B6CE-6F05-417B-9EBB-233BAE3D056D}"/>
              </a:ext>
            </a:extLst>
          </p:cNvPr>
          <p:cNvSpPr/>
          <p:nvPr/>
        </p:nvSpPr>
        <p:spPr bwMode="auto">
          <a:xfrm>
            <a:off x="2267390" y="3954405"/>
            <a:ext cx="153222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Integration Services (SSIS)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87DA075F-FBAB-416B-B8F3-9D4D45CB9B5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96715" y="3010132"/>
            <a:ext cx="1073576" cy="237276"/>
          </a:xfrm>
          <a:prstGeom prst="rect">
            <a:avLst/>
          </a:prstGeom>
        </p:spPr>
      </p:pic>
      <p:sp>
        <p:nvSpPr>
          <p:cNvPr id="7" name="Rectangle 6">
            <a:extLst>
              <a:ext uri="{FF2B5EF4-FFF2-40B4-BE49-F238E27FC236}">
                <a16:creationId xmlns:a16="http://schemas.microsoft.com/office/drawing/2014/main" id="{9DBEC373-435D-4520-9C15-0C4DC8ECD7E1}"/>
              </a:ext>
            </a:extLst>
          </p:cNvPr>
          <p:cNvSpPr/>
          <p:nvPr/>
        </p:nvSpPr>
        <p:spPr bwMode="auto">
          <a:xfrm>
            <a:off x="6361582"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13" name="Rectangle 112">
            <a:extLst>
              <a:ext uri="{FF2B5EF4-FFF2-40B4-BE49-F238E27FC236}">
                <a16:creationId xmlns:a16="http://schemas.microsoft.com/office/drawing/2014/main" id="{58C9A121-DA9D-4F8F-8046-B6264CF8A6D0}"/>
              </a:ext>
            </a:extLst>
          </p:cNvPr>
          <p:cNvSpPr/>
          <p:nvPr/>
        </p:nvSpPr>
        <p:spPr bwMode="auto">
          <a:xfrm>
            <a:off x="6659809" y="3054866"/>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a:t>
            </a:r>
          </a:p>
        </p:txBody>
      </p:sp>
      <p:sp>
        <p:nvSpPr>
          <p:cNvPr id="162" name="Rectangle 161">
            <a:extLst>
              <a:ext uri="{FF2B5EF4-FFF2-40B4-BE49-F238E27FC236}">
                <a16:creationId xmlns:a16="http://schemas.microsoft.com/office/drawing/2014/main" id="{6EC1996B-1198-469F-B13C-99AEF6F10251}"/>
              </a:ext>
            </a:extLst>
          </p:cNvPr>
          <p:cNvSpPr/>
          <p:nvPr/>
        </p:nvSpPr>
        <p:spPr bwMode="auto">
          <a:xfrm>
            <a:off x="6659809" y="3903518"/>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 ML</a:t>
            </a:r>
          </a:p>
        </p:txBody>
      </p:sp>
      <p:sp>
        <p:nvSpPr>
          <p:cNvPr id="163" name="Rectangle 162">
            <a:extLst>
              <a:ext uri="{FF2B5EF4-FFF2-40B4-BE49-F238E27FC236}">
                <a16:creationId xmlns:a16="http://schemas.microsoft.com/office/drawing/2014/main" id="{148651FD-E079-4DA9-9824-DDDC09723331}"/>
              </a:ext>
            </a:extLst>
          </p:cNvPr>
          <p:cNvSpPr/>
          <p:nvPr/>
        </p:nvSpPr>
        <p:spPr bwMode="auto">
          <a:xfrm>
            <a:off x="6830841" y="4747006"/>
            <a:ext cx="94311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ML Services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41CFC55-CC18-4FDC-A75F-FF984F58306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9548" y="3416561"/>
            <a:ext cx="585702" cy="585702"/>
          </a:xfrm>
          <a:prstGeom prst="rect">
            <a:avLst/>
          </a:prstGeom>
        </p:spPr>
      </p:pic>
      <p:pic>
        <p:nvPicPr>
          <p:cNvPr id="19" name="Picture 18">
            <a:extLst>
              <a:ext uri="{FF2B5EF4-FFF2-40B4-BE49-F238E27FC236}">
                <a16:creationId xmlns:a16="http://schemas.microsoft.com/office/drawing/2014/main" id="{B59DD8BF-1F4E-4F08-A127-87B3D17AF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460" y="2654477"/>
            <a:ext cx="669879" cy="350382"/>
          </a:xfrm>
          <a:prstGeom prst="rect">
            <a:avLst/>
          </a:prstGeom>
        </p:spPr>
      </p:pic>
      <p:sp>
        <p:nvSpPr>
          <p:cNvPr id="114" name="Rectangle 113">
            <a:extLst>
              <a:ext uri="{FF2B5EF4-FFF2-40B4-BE49-F238E27FC236}">
                <a16:creationId xmlns:a16="http://schemas.microsoft.com/office/drawing/2014/main" id="{3CB0F06F-31B6-4AC0-89EF-BDBFD6F88FEE}"/>
              </a:ext>
            </a:extLst>
          </p:cNvPr>
          <p:cNvSpPr/>
          <p:nvPr/>
        </p:nvSpPr>
        <p:spPr bwMode="auto">
          <a:xfrm>
            <a:off x="8792783" y="322762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 </a:t>
            </a:r>
          </a:p>
        </p:txBody>
      </p:sp>
      <p:sp>
        <p:nvSpPr>
          <p:cNvPr id="191" name="Arrow: Right 18">
            <a:extLst>
              <a:ext uri="{FF2B5EF4-FFF2-40B4-BE49-F238E27FC236}">
                <a16:creationId xmlns:a16="http://schemas.microsoft.com/office/drawing/2014/main" id="{81B28304-56B3-46E4-8F1E-5BD04252E482}"/>
              </a:ext>
            </a:extLst>
          </p:cNvPr>
          <p:cNvSpPr/>
          <p:nvPr/>
        </p:nvSpPr>
        <p:spPr bwMode="auto">
          <a:xfrm>
            <a:off x="4037886"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2" name="Arrow: Right 18">
            <a:extLst>
              <a:ext uri="{FF2B5EF4-FFF2-40B4-BE49-F238E27FC236}">
                <a16:creationId xmlns:a16="http://schemas.microsoft.com/office/drawing/2014/main" id="{147E4CB9-2535-4A51-A2A2-F49027A31618}"/>
              </a:ext>
            </a:extLst>
          </p:cNvPr>
          <p:cNvSpPr/>
          <p:nvPr/>
        </p:nvSpPr>
        <p:spPr bwMode="auto">
          <a:xfrm>
            <a:off x="6172334"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3" name="Arrow: Right 18">
            <a:extLst>
              <a:ext uri="{FF2B5EF4-FFF2-40B4-BE49-F238E27FC236}">
                <a16:creationId xmlns:a16="http://schemas.microsoft.com/office/drawing/2014/main" id="{09881FB1-9634-4BA9-A332-E2F065B4875A}"/>
              </a:ext>
            </a:extLst>
          </p:cNvPr>
          <p:cNvSpPr/>
          <p:nvPr/>
        </p:nvSpPr>
        <p:spPr bwMode="auto">
          <a:xfrm>
            <a:off x="8306782"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64" name="Group 163">
            <a:extLst>
              <a:ext uri="{FF2B5EF4-FFF2-40B4-BE49-F238E27FC236}">
                <a16:creationId xmlns:a16="http://schemas.microsoft.com/office/drawing/2014/main" id="{37A84694-A03F-CA4B-B133-F2EB09945252}"/>
              </a:ext>
            </a:extLst>
          </p:cNvPr>
          <p:cNvGrpSpPr/>
          <p:nvPr/>
        </p:nvGrpSpPr>
        <p:grpSpPr>
          <a:xfrm>
            <a:off x="735343" y="4289324"/>
            <a:ext cx="586815" cy="556429"/>
            <a:chOff x="8301667" y="2334125"/>
            <a:chExt cx="586815" cy="556429"/>
          </a:xfrm>
        </p:grpSpPr>
        <p:sp>
          <p:nvSpPr>
            <p:cNvPr id="166" name="Freeform 165">
              <a:extLst>
                <a:ext uri="{FF2B5EF4-FFF2-40B4-BE49-F238E27FC236}">
                  <a16:creationId xmlns:a16="http://schemas.microsoft.com/office/drawing/2014/main" id="{190B7393-A38B-664F-ACBD-CA98950F82FD}"/>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61F9D158-CCE4-5F42-807E-A53286B3B119}"/>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Pie 167">
              <a:extLst>
                <a:ext uri="{FF2B5EF4-FFF2-40B4-BE49-F238E27FC236}">
                  <a16:creationId xmlns:a16="http://schemas.microsoft.com/office/drawing/2014/main" id="{F5E3161E-B914-6348-A8EE-A4214A48BBDD}"/>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Pie 171">
              <a:extLst>
                <a:ext uri="{FF2B5EF4-FFF2-40B4-BE49-F238E27FC236}">
                  <a16:creationId xmlns:a16="http://schemas.microsoft.com/office/drawing/2014/main" id="{D6DD3915-7E3B-B144-A5B1-3DDC70B46763}"/>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Pie 180">
              <a:extLst>
                <a:ext uri="{FF2B5EF4-FFF2-40B4-BE49-F238E27FC236}">
                  <a16:creationId xmlns:a16="http://schemas.microsoft.com/office/drawing/2014/main" id="{E0447DCD-EFA9-654E-ABA3-4657600AEA73}"/>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ounded Rectangle 181">
              <a:extLst>
                <a:ext uri="{FF2B5EF4-FFF2-40B4-BE49-F238E27FC236}">
                  <a16:creationId xmlns:a16="http://schemas.microsoft.com/office/drawing/2014/main" id="{EB781517-D40A-6A47-9449-FC44633FF8F3}"/>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a16="http://schemas.microsoft.com/office/drawing/2014/main" id="{D6A91062-8EE1-6D43-9B5C-563A28EBA359}"/>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40141606-823E-0148-BBDC-0444DB75ED2A}"/>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A4A7F-9E7D-4F47-A1F9-A0F609F5DA2B}"/>
              </a:ext>
            </a:extLst>
          </p:cNvPr>
          <p:cNvGrpSpPr/>
          <p:nvPr/>
        </p:nvGrpSpPr>
        <p:grpSpPr>
          <a:xfrm>
            <a:off x="906233" y="3155022"/>
            <a:ext cx="246480" cy="457856"/>
            <a:chOff x="1145880" y="4435659"/>
            <a:chExt cx="246480" cy="457856"/>
          </a:xfrm>
        </p:grpSpPr>
        <p:grpSp>
          <p:nvGrpSpPr>
            <p:cNvPr id="187" name="Group 186">
              <a:extLst>
                <a:ext uri="{FF2B5EF4-FFF2-40B4-BE49-F238E27FC236}">
                  <a16:creationId xmlns:a16="http://schemas.microsoft.com/office/drawing/2014/main" id="{E469FE7E-1F7E-FC4F-9CD7-A50F5FA05762}"/>
                </a:ext>
              </a:extLst>
            </p:cNvPr>
            <p:cNvGrpSpPr/>
            <p:nvPr/>
          </p:nvGrpSpPr>
          <p:grpSpPr>
            <a:xfrm>
              <a:off x="1145880" y="4435659"/>
              <a:ext cx="246480" cy="457856"/>
              <a:chOff x="9540256" y="2607699"/>
              <a:chExt cx="152400" cy="283095"/>
            </a:xfrm>
          </p:grpSpPr>
          <p:sp>
            <p:nvSpPr>
              <p:cNvPr id="188" name="Rectangle 187">
                <a:extLst>
                  <a:ext uri="{FF2B5EF4-FFF2-40B4-BE49-F238E27FC236}">
                    <a16:creationId xmlns:a16="http://schemas.microsoft.com/office/drawing/2014/main" id="{53651BFA-73C6-5A41-B86B-4C3628820098}"/>
                  </a:ext>
                </a:extLst>
              </p:cNvPr>
              <p:cNvSpPr/>
              <p:nvPr/>
            </p:nvSpPr>
            <p:spPr>
              <a:xfrm>
                <a:off x="9540256" y="2607699"/>
                <a:ext cx="152400" cy="283095"/>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63D5A57F-0B1F-6443-B808-62D45DF714D4}"/>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ACF33BC-A40C-4416-9FFF-719C85B4DEC1}"/>
                </a:ext>
              </a:extLst>
            </p:cNvPr>
            <p:cNvGrpSpPr/>
            <p:nvPr/>
          </p:nvGrpSpPr>
          <p:grpSpPr>
            <a:xfrm>
              <a:off x="1209364" y="4567336"/>
              <a:ext cx="125390" cy="137950"/>
              <a:chOff x="6053699" y="2879832"/>
              <a:chExt cx="279256" cy="307228"/>
            </a:xfrm>
            <a:solidFill>
              <a:srgbClr val="50E6FF"/>
            </a:solidFill>
          </p:grpSpPr>
          <p:sp>
            <p:nvSpPr>
              <p:cNvPr id="91" name="Freeform: Shape 843">
                <a:extLst>
                  <a:ext uri="{FF2B5EF4-FFF2-40B4-BE49-F238E27FC236}">
                    <a16:creationId xmlns:a16="http://schemas.microsoft.com/office/drawing/2014/main" id="{9317E1FB-D343-4781-8211-C5D3FBE14C90}"/>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rgbClr val="02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2" name="Straight Connector 91">
                <a:extLst>
                  <a:ext uri="{FF2B5EF4-FFF2-40B4-BE49-F238E27FC236}">
                    <a16:creationId xmlns:a16="http://schemas.microsoft.com/office/drawing/2014/main" id="{F1427750-93EF-43B8-937C-0404AE2F7F97}"/>
                  </a:ext>
                </a:extLst>
              </p:cNvPr>
              <p:cNvCxnSpPr>
                <a:cxnSpLocks/>
              </p:cNvCxnSpPr>
              <p:nvPr/>
            </p:nvCxnSpPr>
            <p:spPr>
              <a:xfrm>
                <a:off x="6053699"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4FA33-A033-4A32-B4B1-A7C1D674476E}"/>
                  </a:ext>
                </a:extLst>
              </p:cNvPr>
              <p:cNvCxnSpPr>
                <a:cxnSpLocks/>
              </p:cNvCxnSpPr>
              <p:nvPr/>
            </p:nvCxnSpPr>
            <p:spPr>
              <a:xfrm flipV="1">
                <a:off x="6193327"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ED3FA0-493C-4C06-9A2F-F4462CD7D030}"/>
                  </a:ext>
                </a:extLst>
              </p:cNvPr>
              <p:cNvCxnSpPr>
                <a:cxnSpLocks/>
              </p:cNvCxnSpPr>
              <p:nvPr/>
            </p:nvCxnSpPr>
            <p:spPr>
              <a:xfrm flipV="1">
                <a:off x="6193327" y="3033446"/>
                <a:ext cx="0" cy="153614"/>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4" name="Group 193">
            <a:extLst>
              <a:ext uri="{FF2B5EF4-FFF2-40B4-BE49-F238E27FC236}">
                <a16:creationId xmlns:a16="http://schemas.microsoft.com/office/drawing/2014/main" id="{3EBF243A-8A9E-9447-A77C-6AEE0B15E4DD}"/>
              </a:ext>
            </a:extLst>
          </p:cNvPr>
          <p:cNvGrpSpPr/>
          <p:nvPr/>
        </p:nvGrpSpPr>
        <p:grpSpPr>
          <a:xfrm>
            <a:off x="844541" y="2127008"/>
            <a:ext cx="360051" cy="492068"/>
            <a:chOff x="7264761" y="118465"/>
            <a:chExt cx="365202" cy="499109"/>
          </a:xfrm>
        </p:grpSpPr>
        <p:sp>
          <p:nvSpPr>
            <p:cNvPr id="195" name="document">
              <a:extLst>
                <a:ext uri="{FF2B5EF4-FFF2-40B4-BE49-F238E27FC236}">
                  <a16:creationId xmlns:a16="http://schemas.microsoft.com/office/drawing/2014/main" id="{E90BAC93-ECC6-0043-BC9E-6485DBFF2044}"/>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6" name="Right Triangle 195">
              <a:extLst>
                <a:ext uri="{FF2B5EF4-FFF2-40B4-BE49-F238E27FC236}">
                  <a16:creationId xmlns:a16="http://schemas.microsoft.com/office/drawing/2014/main" id="{247855A6-FE48-944E-98C7-B0037874A2E3}"/>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20580FE-A433-8E43-9603-200F89F2825A}"/>
              </a:ext>
            </a:extLst>
          </p:cNvPr>
          <p:cNvGrpSpPr/>
          <p:nvPr/>
        </p:nvGrpSpPr>
        <p:grpSpPr>
          <a:xfrm>
            <a:off x="7283660" y="4508704"/>
            <a:ext cx="218767" cy="238302"/>
            <a:chOff x="8496032" y="6608040"/>
            <a:chExt cx="218767" cy="238302"/>
          </a:xfrm>
        </p:grpSpPr>
        <p:sp>
          <p:nvSpPr>
            <p:cNvPr id="198" name="Freeform 12">
              <a:extLst>
                <a:ext uri="{FF2B5EF4-FFF2-40B4-BE49-F238E27FC236}">
                  <a16:creationId xmlns:a16="http://schemas.microsoft.com/office/drawing/2014/main" id="{3EBDE78F-8843-184F-B996-8FC8335B38EC}"/>
                </a:ext>
              </a:extLst>
            </p:cNvPr>
            <p:cNvSpPr>
              <a:spLocks/>
            </p:cNvSpPr>
            <p:nvPr/>
          </p:nvSpPr>
          <p:spPr bwMode="auto">
            <a:xfrm>
              <a:off x="8496032" y="6608041"/>
              <a:ext cx="218767" cy="238301"/>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solidFill>
              <a:srgbClr val="50E6FF"/>
            </a:solidFill>
            <a:ln w="12700" cap="flat">
              <a:solidFill>
                <a:srgbClr val="50E6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Line 17">
              <a:extLst>
                <a:ext uri="{FF2B5EF4-FFF2-40B4-BE49-F238E27FC236}">
                  <a16:creationId xmlns:a16="http://schemas.microsoft.com/office/drawing/2014/main" id="{BFF4B826-0C05-F947-BA78-A87E9E583377}"/>
                </a:ext>
              </a:extLst>
            </p:cNvPr>
            <p:cNvSpPr>
              <a:spLocks noChangeShapeType="1"/>
            </p:cNvSpPr>
            <p:nvPr/>
          </p:nvSpPr>
          <p:spPr bwMode="auto">
            <a:xfrm>
              <a:off x="8539004" y="6608040"/>
              <a:ext cx="132823" cy="0"/>
            </a:xfrm>
            <a:prstGeom prst="line">
              <a:avLst/>
            </a:prstGeom>
            <a:noFill/>
            <a:ln w="1270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9" name="Group 48">
            <a:extLst>
              <a:ext uri="{FF2B5EF4-FFF2-40B4-BE49-F238E27FC236}">
                <a16:creationId xmlns:a16="http://schemas.microsoft.com/office/drawing/2014/main" id="{4959E8E0-16C8-2C43-84B8-BC7D9E58EAE2}"/>
              </a:ext>
            </a:extLst>
          </p:cNvPr>
          <p:cNvGrpSpPr/>
          <p:nvPr/>
        </p:nvGrpSpPr>
        <p:grpSpPr>
          <a:xfrm>
            <a:off x="10842906" y="2249055"/>
            <a:ext cx="677677" cy="723900"/>
            <a:chOff x="10019561" y="1690988"/>
            <a:chExt cx="1231141" cy="1315114"/>
          </a:xfrm>
        </p:grpSpPr>
        <p:grpSp>
          <p:nvGrpSpPr>
            <p:cNvPr id="202" name="Group 201">
              <a:extLst>
                <a:ext uri="{FF2B5EF4-FFF2-40B4-BE49-F238E27FC236}">
                  <a16:creationId xmlns:a16="http://schemas.microsoft.com/office/drawing/2014/main" id="{2FCC84E3-76B4-0140-B260-7F5764257253}"/>
                </a:ext>
              </a:extLst>
            </p:cNvPr>
            <p:cNvGrpSpPr/>
            <p:nvPr/>
          </p:nvGrpSpPr>
          <p:grpSpPr>
            <a:xfrm>
              <a:off x="10052002" y="1694562"/>
              <a:ext cx="128607" cy="238898"/>
              <a:chOff x="9540250" y="2607699"/>
              <a:chExt cx="152400" cy="283095"/>
            </a:xfrm>
          </p:grpSpPr>
          <p:sp>
            <p:nvSpPr>
              <p:cNvPr id="203" name="Rectangle 202">
                <a:extLst>
                  <a:ext uri="{FF2B5EF4-FFF2-40B4-BE49-F238E27FC236}">
                    <a16:creationId xmlns:a16="http://schemas.microsoft.com/office/drawing/2014/main" id="{4E8E468B-6A56-2B46-B1E5-F35B74B4801A}"/>
                  </a:ext>
                </a:extLst>
              </p:cNvPr>
              <p:cNvSpPr/>
              <p:nvPr/>
            </p:nvSpPr>
            <p:spPr>
              <a:xfrm>
                <a:off x="9540250" y="2607699"/>
                <a:ext cx="152400" cy="283095"/>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26E76960-7C2C-4642-888A-FDA1DF03305A}"/>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9C63DE6-FD8F-0E4F-9747-9B7DA6E182A8}"/>
                </a:ext>
              </a:extLst>
            </p:cNvPr>
            <p:cNvGrpSpPr/>
            <p:nvPr/>
          </p:nvGrpSpPr>
          <p:grpSpPr>
            <a:xfrm>
              <a:off x="10019561" y="2690882"/>
              <a:ext cx="437531" cy="315220"/>
              <a:chOff x="9005874" y="2575575"/>
              <a:chExt cx="437531" cy="315220"/>
            </a:xfrm>
          </p:grpSpPr>
          <p:sp>
            <p:nvSpPr>
              <p:cNvPr id="206" name="Rectangle 205">
                <a:extLst>
                  <a:ext uri="{FF2B5EF4-FFF2-40B4-BE49-F238E27FC236}">
                    <a16:creationId xmlns:a16="http://schemas.microsoft.com/office/drawing/2014/main" id="{C93675A9-F1AB-EA4B-A5AF-EB18FCBAD6EA}"/>
                  </a:ext>
                </a:extLst>
              </p:cNvPr>
              <p:cNvSpPr/>
              <p:nvPr/>
            </p:nvSpPr>
            <p:spPr>
              <a:xfrm>
                <a:off x="9005874" y="2575575"/>
                <a:ext cx="437531" cy="315220"/>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FC4E8B8B-3188-464A-94DC-E61FC613ECB7}"/>
                  </a:ext>
                </a:extLst>
              </p:cNvPr>
              <p:cNvCxnSpPr>
                <a:cxnSpLocks/>
              </p:cNvCxnSpPr>
              <p:nvPr/>
            </p:nvCxnSpPr>
            <p:spPr>
              <a:xfrm>
                <a:off x="9178919" y="2845403"/>
                <a:ext cx="914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sp>
          <p:nvSpPr>
            <p:cNvPr id="209" name="Rectangular Callout 208">
              <a:extLst>
                <a:ext uri="{FF2B5EF4-FFF2-40B4-BE49-F238E27FC236}">
                  <a16:creationId xmlns:a16="http://schemas.microsoft.com/office/drawing/2014/main" id="{76C42F41-3431-2245-BEE1-385005C04E69}"/>
                </a:ext>
              </a:extLst>
            </p:cNvPr>
            <p:cNvSpPr/>
            <p:nvPr/>
          </p:nvSpPr>
          <p:spPr bwMode="auto">
            <a:xfrm>
              <a:off x="10876762" y="2692062"/>
              <a:ext cx="373940" cy="21334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10" name="Straight Connector 209">
              <a:extLst>
                <a:ext uri="{FF2B5EF4-FFF2-40B4-BE49-F238E27FC236}">
                  <a16:creationId xmlns:a16="http://schemas.microsoft.com/office/drawing/2014/main" id="{B0739CE5-0562-F44C-95B6-7D390AE7D4BE}"/>
                </a:ext>
              </a:extLst>
            </p:cNvPr>
            <p:cNvCxnSpPr>
              <a:cxnSpLocks/>
            </p:cNvCxnSpPr>
            <p:nvPr/>
          </p:nvCxnSpPr>
          <p:spPr>
            <a:xfrm>
              <a:off x="10784644" y="1709176"/>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BE901-8695-344D-BF07-E3C7CC742D72}"/>
                </a:ext>
              </a:extLst>
            </p:cNvPr>
            <p:cNvCxnSpPr>
              <a:cxnSpLocks/>
            </p:cNvCxnSpPr>
            <p:nvPr/>
          </p:nvCxnSpPr>
          <p:spPr>
            <a:xfrm>
              <a:off x="10790608" y="1870050"/>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FFABA9-1B3D-A94F-8F3C-411B98724BC0}"/>
                </a:ext>
              </a:extLst>
            </p:cNvPr>
            <p:cNvCxnSpPr>
              <a:cxnSpLocks/>
            </p:cNvCxnSpPr>
            <p:nvPr/>
          </p:nvCxnSpPr>
          <p:spPr>
            <a:xfrm>
              <a:off x="10784644" y="2008741"/>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3FCEAC-B162-FE46-AA22-9933022BC3C8}"/>
                </a:ext>
              </a:extLst>
            </p:cNvPr>
            <p:cNvCxnSpPr>
              <a:cxnSpLocks/>
            </p:cNvCxnSpPr>
            <p:nvPr/>
          </p:nvCxnSpPr>
          <p:spPr>
            <a:xfrm>
              <a:off x="10553673" y="2705153"/>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4BD6036-A875-E149-B1F5-1EED7C1F7A0D}"/>
                </a:ext>
              </a:extLst>
            </p:cNvPr>
            <p:cNvCxnSpPr>
              <a:cxnSpLocks/>
            </p:cNvCxnSpPr>
            <p:nvPr/>
          </p:nvCxnSpPr>
          <p:spPr>
            <a:xfrm>
              <a:off x="10553673" y="2814864"/>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B63DC5-8534-914F-8B4E-47BB1BA9E3E7}"/>
                </a:ext>
              </a:extLst>
            </p:cNvPr>
            <p:cNvCxnSpPr>
              <a:cxnSpLocks/>
            </p:cNvCxnSpPr>
            <p:nvPr/>
          </p:nvCxnSpPr>
          <p:spPr>
            <a:xfrm>
              <a:off x="10544459" y="2913604"/>
              <a:ext cx="222284"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F14F219-4D4D-314D-A734-BA5A2B3A7818}"/>
                </a:ext>
              </a:extLst>
            </p:cNvPr>
            <p:cNvGrpSpPr/>
            <p:nvPr/>
          </p:nvGrpSpPr>
          <p:grpSpPr>
            <a:xfrm>
              <a:off x="10292992" y="1690988"/>
              <a:ext cx="408223" cy="358125"/>
              <a:chOff x="11172130" y="2085398"/>
              <a:chExt cx="561412" cy="492514"/>
            </a:xfrm>
          </p:grpSpPr>
          <p:sp>
            <p:nvSpPr>
              <p:cNvPr id="216" name="Rectangle 215">
                <a:extLst>
                  <a:ext uri="{FF2B5EF4-FFF2-40B4-BE49-F238E27FC236}">
                    <a16:creationId xmlns:a16="http://schemas.microsoft.com/office/drawing/2014/main" id="{E4265D3C-DC1B-A841-A4FB-C340FFA55BA7}"/>
                  </a:ext>
                </a:extLst>
              </p:cNvPr>
              <p:cNvSpPr/>
              <p:nvPr/>
            </p:nvSpPr>
            <p:spPr bwMode="auto">
              <a:xfrm>
                <a:off x="11172130" y="2085398"/>
                <a:ext cx="561412" cy="492514"/>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7" name="Triangle 216">
                <a:extLst>
                  <a:ext uri="{FF2B5EF4-FFF2-40B4-BE49-F238E27FC236}">
                    <a16:creationId xmlns:a16="http://schemas.microsoft.com/office/drawing/2014/main" id="{F9B52607-1A7E-5843-8A3D-0E74E3CA702D}"/>
                  </a:ext>
                </a:extLst>
              </p:cNvPr>
              <p:cNvSpPr/>
              <p:nvPr/>
            </p:nvSpPr>
            <p:spPr bwMode="auto">
              <a:xfrm>
                <a:off x="11172130" y="2255982"/>
                <a:ext cx="389217" cy="321930"/>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8" name="Triangle 217">
                <a:extLst>
                  <a:ext uri="{FF2B5EF4-FFF2-40B4-BE49-F238E27FC236}">
                    <a16:creationId xmlns:a16="http://schemas.microsoft.com/office/drawing/2014/main" id="{805C27C0-543F-1C45-BE3E-E0F60CECECF2}"/>
                  </a:ext>
                </a:extLst>
              </p:cNvPr>
              <p:cNvSpPr/>
              <p:nvPr/>
            </p:nvSpPr>
            <p:spPr bwMode="auto">
              <a:xfrm>
                <a:off x="11494630" y="2366004"/>
                <a:ext cx="230021" cy="21190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9" name="Oval 218">
                <a:extLst>
                  <a:ext uri="{FF2B5EF4-FFF2-40B4-BE49-F238E27FC236}">
                    <a16:creationId xmlns:a16="http://schemas.microsoft.com/office/drawing/2014/main" id="{C8003368-215E-AB49-B2D4-1EABC6B9C887}"/>
                  </a:ext>
                </a:extLst>
              </p:cNvPr>
              <p:cNvSpPr/>
              <p:nvPr/>
            </p:nvSpPr>
            <p:spPr bwMode="auto">
              <a:xfrm>
                <a:off x="11524339" y="2129669"/>
                <a:ext cx="135320" cy="128509"/>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22" name="Arrow: Right 18">
              <a:extLst>
                <a:ext uri="{FF2B5EF4-FFF2-40B4-BE49-F238E27FC236}">
                  <a16:creationId xmlns:a16="http://schemas.microsoft.com/office/drawing/2014/main" id="{D96A7FB1-20BE-724A-92E2-CC2AA460D1D2}"/>
                </a:ext>
              </a:extLst>
            </p:cNvPr>
            <p:cNvSpPr/>
            <p:nvPr/>
          </p:nvSpPr>
          <p:spPr bwMode="auto">
            <a:xfrm>
              <a:off x="11120885"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3" name="Arrow: Right 18">
              <a:extLst>
                <a:ext uri="{FF2B5EF4-FFF2-40B4-BE49-F238E27FC236}">
                  <a16:creationId xmlns:a16="http://schemas.microsoft.com/office/drawing/2014/main" id="{22D90DAA-2E6D-7C44-ABDF-4C18573C628C}"/>
                </a:ext>
              </a:extLst>
            </p:cNvPr>
            <p:cNvSpPr/>
            <p:nvPr/>
          </p:nvSpPr>
          <p:spPr bwMode="auto">
            <a:xfrm flipH="1">
              <a:off x="10776628"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3CFC9A52-96B1-8F4A-A21C-B3C202390B4C}"/>
                </a:ext>
              </a:extLst>
            </p:cNvPr>
            <p:cNvSpPr/>
            <p:nvPr/>
          </p:nvSpPr>
          <p:spPr bwMode="auto">
            <a:xfrm>
              <a:off x="11006264"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B79A87D6-16E9-3A4C-832C-B91774A0E771}"/>
                </a:ext>
              </a:extLst>
            </p:cNvPr>
            <p:cNvSpPr/>
            <p:nvPr/>
          </p:nvSpPr>
          <p:spPr bwMode="auto">
            <a:xfrm>
              <a:off x="10891643"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DB65AABB-5F88-1048-9250-5500FF8676BF}"/>
                </a:ext>
              </a:extLst>
            </p:cNvPr>
            <p:cNvSpPr/>
            <p:nvPr/>
          </p:nvSpPr>
          <p:spPr bwMode="auto">
            <a:xfrm>
              <a:off x="10121993" y="2147609"/>
              <a:ext cx="422991" cy="241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D3BA844-F7B5-AE4C-8E33-12B9A82B3FC9}"/>
                </a:ext>
              </a:extLst>
            </p:cNvPr>
            <p:cNvSpPr/>
            <p:nvPr/>
          </p:nvSpPr>
          <p:spPr bwMode="auto">
            <a:xfrm>
              <a:off x="10150410" y="2176777"/>
              <a:ext cx="366075" cy="18326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EE03487F-D323-4442-A427-45705D101C11}"/>
                </a:ext>
              </a:extLst>
            </p:cNvPr>
            <p:cNvSpPr/>
            <p:nvPr/>
          </p:nvSpPr>
          <p:spPr bwMode="auto">
            <a:xfrm>
              <a:off x="10089101" y="2405087"/>
              <a:ext cx="498260" cy="161793"/>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C13FCA08-B95A-4994-95AC-6D10E421D56B}"/>
              </a:ext>
            </a:extLst>
          </p:cNvPr>
          <p:cNvSpPr txBox="1"/>
          <p:nvPr/>
        </p:nvSpPr>
        <p:spPr>
          <a:xfrm>
            <a:off x="1049571" y="558979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t>Simplified management and analysis through a unified deployment, governance, and tooling</a:t>
            </a:r>
          </a:p>
        </p:txBody>
      </p:sp>
      <p:sp>
        <p:nvSpPr>
          <p:cNvPr id="118" name="Freeform: Shape 829">
            <a:extLst>
              <a:ext uri="{FF2B5EF4-FFF2-40B4-BE49-F238E27FC236}">
                <a16:creationId xmlns:a16="http://schemas.microsoft.com/office/drawing/2014/main" id="{007A986C-0E7B-4835-BF31-1FD40D203664}"/>
              </a:ext>
            </a:extLst>
          </p:cNvPr>
          <p:cNvSpPr/>
          <p:nvPr/>
        </p:nvSpPr>
        <p:spPr bwMode="auto">
          <a:xfrm>
            <a:off x="4571429" y="274516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829">
            <a:extLst>
              <a:ext uri="{FF2B5EF4-FFF2-40B4-BE49-F238E27FC236}">
                <a16:creationId xmlns:a16="http://schemas.microsoft.com/office/drawing/2014/main" id="{BDF3ECAB-5254-5146-A083-F39CE438BC85}"/>
              </a:ext>
            </a:extLst>
          </p:cNvPr>
          <p:cNvSpPr/>
          <p:nvPr/>
        </p:nvSpPr>
        <p:spPr bwMode="auto">
          <a:xfrm>
            <a:off x="5038640" y="274700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894881C9-E7D7-F14D-996C-0436AF15412C}"/>
              </a:ext>
            </a:extLst>
          </p:cNvPr>
          <p:cNvSpPr/>
          <p:nvPr/>
        </p:nvSpPr>
        <p:spPr bwMode="auto">
          <a:xfrm>
            <a:off x="5505851" y="274700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829">
            <a:extLst>
              <a:ext uri="{FF2B5EF4-FFF2-40B4-BE49-F238E27FC236}">
                <a16:creationId xmlns:a16="http://schemas.microsoft.com/office/drawing/2014/main" id="{9E60D441-EFA3-9140-9B52-4BFE17A956BC}"/>
              </a:ext>
            </a:extLst>
          </p:cNvPr>
          <p:cNvSpPr/>
          <p:nvPr/>
        </p:nvSpPr>
        <p:spPr bwMode="auto">
          <a:xfrm>
            <a:off x="9305856" y="284762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a:extLst>
              <a:ext uri="{FF2B5EF4-FFF2-40B4-BE49-F238E27FC236}">
                <a16:creationId xmlns:a16="http://schemas.microsoft.com/office/drawing/2014/main" id="{9B220CF8-56E0-B34A-8876-683423870078}"/>
              </a:ext>
            </a:extLst>
          </p:cNvPr>
          <p:cNvGrpSpPr/>
          <p:nvPr/>
        </p:nvGrpSpPr>
        <p:grpSpPr>
          <a:xfrm>
            <a:off x="10739077" y="4314540"/>
            <a:ext cx="333746" cy="323353"/>
            <a:chOff x="5951054" y="1735934"/>
            <a:chExt cx="397423" cy="398542"/>
          </a:xfrm>
        </p:grpSpPr>
        <p:grpSp>
          <p:nvGrpSpPr>
            <p:cNvPr id="127" name="Group 126">
              <a:extLst>
                <a:ext uri="{FF2B5EF4-FFF2-40B4-BE49-F238E27FC236}">
                  <a16:creationId xmlns:a16="http://schemas.microsoft.com/office/drawing/2014/main" id="{AAB76C10-9A75-1C40-A74A-0EF3B07D891E}"/>
                </a:ext>
              </a:extLst>
            </p:cNvPr>
            <p:cNvGrpSpPr/>
            <p:nvPr/>
          </p:nvGrpSpPr>
          <p:grpSpPr>
            <a:xfrm>
              <a:off x="5951054" y="1735934"/>
              <a:ext cx="397423" cy="398542"/>
              <a:chOff x="4825203" y="4636641"/>
              <a:chExt cx="484632" cy="485997"/>
            </a:xfrm>
            <a:noFill/>
          </p:grpSpPr>
          <p:grpSp>
            <p:nvGrpSpPr>
              <p:cNvPr id="133" name="Group 132">
                <a:extLst>
                  <a:ext uri="{FF2B5EF4-FFF2-40B4-BE49-F238E27FC236}">
                    <a16:creationId xmlns:a16="http://schemas.microsoft.com/office/drawing/2014/main" id="{CB9E5B2A-D91F-0147-90EB-D398B13CFCAD}"/>
                  </a:ext>
                </a:extLst>
              </p:cNvPr>
              <p:cNvGrpSpPr/>
              <p:nvPr/>
            </p:nvGrpSpPr>
            <p:grpSpPr>
              <a:xfrm>
                <a:off x="4825203" y="4636641"/>
                <a:ext cx="484632" cy="485997"/>
                <a:chOff x="2107244" y="1575258"/>
                <a:chExt cx="310993" cy="264555"/>
              </a:xfrm>
              <a:grpFill/>
            </p:grpSpPr>
            <p:sp>
              <p:nvSpPr>
                <p:cNvPr id="135" name="Rectangle 9">
                  <a:extLst>
                    <a:ext uri="{FF2B5EF4-FFF2-40B4-BE49-F238E27FC236}">
                      <a16:creationId xmlns:a16="http://schemas.microsoft.com/office/drawing/2014/main" id="{F01A02AE-C7E8-2F49-AB36-57C243E1DFE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6" name="Line 10">
                  <a:extLst>
                    <a:ext uri="{FF2B5EF4-FFF2-40B4-BE49-F238E27FC236}">
                      <a16:creationId xmlns:a16="http://schemas.microsoft.com/office/drawing/2014/main" id="{617BDD06-A310-984F-A004-D598921B30F7}"/>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34" name="Oval 133">
                <a:extLst>
                  <a:ext uri="{FF2B5EF4-FFF2-40B4-BE49-F238E27FC236}">
                    <a16:creationId xmlns:a16="http://schemas.microsoft.com/office/drawing/2014/main" id="{7E1E0558-26C9-4047-B92A-E28032F2E464}"/>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5">
              <a:extLst>
                <a:ext uri="{FF2B5EF4-FFF2-40B4-BE49-F238E27FC236}">
                  <a16:creationId xmlns:a16="http://schemas.microsoft.com/office/drawing/2014/main" id="{0A238CA5-C75C-9E4C-9CAA-B5E7D6837ED0}"/>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Rectangle 6">
              <a:extLst>
                <a:ext uri="{FF2B5EF4-FFF2-40B4-BE49-F238E27FC236}">
                  <a16:creationId xmlns:a16="http://schemas.microsoft.com/office/drawing/2014/main" id="{6BD95C1F-FE7F-4246-B3D1-55A0C69A0B7C}"/>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7">
              <a:extLst>
                <a:ext uri="{FF2B5EF4-FFF2-40B4-BE49-F238E27FC236}">
                  <a16:creationId xmlns:a16="http://schemas.microsoft.com/office/drawing/2014/main" id="{E73F0883-FF12-5D43-8851-44487E294C3D}"/>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8">
              <a:extLst>
                <a:ext uri="{FF2B5EF4-FFF2-40B4-BE49-F238E27FC236}">
                  <a16:creationId xmlns:a16="http://schemas.microsoft.com/office/drawing/2014/main" id="{AC6A3D67-B481-3448-BEB6-71D04AFD8E9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E9D64B4-016A-1C41-89CE-1966D058BFD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sp>
        <p:nvSpPr>
          <p:cNvPr id="137" name="Rectangle 136">
            <a:extLst>
              <a:ext uri="{FF2B5EF4-FFF2-40B4-BE49-F238E27FC236}">
                <a16:creationId xmlns:a16="http://schemas.microsoft.com/office/drawing/2014/main" id="{032A6647-54CA-4673-9937-BEAFE78483EC}"/>
              </a:ext>
            </a:extLst>
          </p:cNvPr>
          <p:cNvSpPr/>
          <p:nvPr/>
        </p:nvSpPr>
        <p:spPr bwMode="auto">
          <a:xfrm>
            <a:off x="4479703" y="482717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a:t>
            </a:r>
          </a:p>
        </p:txBody>
      </p:sp>
      <p:sp>
        <p:nvSpPr>
          <p:cNvPr id="153" name="Freeform: Shape 829">
            <a:extLst>
              <a:ext uri="{FF2B5EF4-FFF2-40B4-BE49-F238E27FC236}">
                <a16:creationId xmlns:a16="http://schemas.microsoft.com/office/drawing/2014/main" id="{B9DB9AD0-E329-4768-B56E-1F848930190F}"/>
              </a:ext>
            </a:extLst>
          </p:cNvPr>
          <p:cNvSpPr/>
          <p:nvPr/>
        </p:nvSpPr>
        <p:spPr bwMode="auto">
          <a:xfrm>
            <a:off x="4992776" y="444717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a:extLst>
              <a:ext uri="{FF2B5EF4-FFF2-40B4-BE49-F238E27FC236}">
                <a16:creationId xmlns:a16="http://schemas.microsoft.com/office/drawing/2014/main" id="{C539DEA8-7394-4081-9E6F-E890C51B6913}"/>
              </a:ext>
            </a:extLst>
          </p:cNvPr>
          <p:cNvSpPr txBox="1"/>
          <p:nvPr/>
        </p:nvSpPr>
        <p:spPr>
          <a:xfrm>
            <a:off x="8807418" y="4762827"/>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177" name="Group 176">
            <a:extLst>
              <a:ext uri="{FF2B5EF4-FFF2-40B4-BE49-F238E27FC236}">
                <a16:creationId xmlns:a16="http://schemas.microsoft.com/office/drawing/2014/main" id="{B32B4C59-C8A1-4B98-82B1-FCAA25A0E5B7}"/>
              </a:ext>
            </a:extLst>
          </p:cNvPr>
          <p:cNvGrpSpPr/>
          <p:nvPr/>
        </p:nvGrpSpPr>
        <p:grpSpPr>
          <a:xfrm>
            <a:off x="8825576" y="4407290"/>
            <a:ext cx="353463" cy="313979"/>
            <a:chOff x="8553451" y="2776608"/>
            <a:chExt cx="570138" cy="506450"/>
          </a:xfrm>
        </p:grpSpPr>
        <p:grpSp>
          <p:nvGrpSpPr>
            <p:cNvPr id="178" name="Group 177">
              <a:extLst>
                <a:ext uri="{FF2B5EF4-FFF2-40B4-BE49-F238E27FC236}">
                  <a16:creationId xmlns:a16="http://schemas.microsoft.com/office/drawing/2014/main" id="{7021F51C-C89F-433D-B8C4-DF96C58F11B0}"/>
                </a:ext>
              </a:extLst>
            </p:cNvPr>
            <p:cNvGrpSpPr/>
            <p:nvPr/>
          </p:nvGrpSpPr>
          <p:grpSpPr>
            <a:xfrm>
              <a:off x="8640346" y="2855984"/>
              <a:ext cx="396348" cy="347698"/>
              <a:chOff x="8634499" y="2855984"/>
              <a:chExt cx="396348" cy="347698"/>
            </a:xfrm>
          </p:grpSpPr>
          <p:grpSp>
            <p:nvGrpSpPr>
              <p:cNvPr id="180" name="Group 179">
                <a:extLst>
                  <a:ext uri="{FF2B5EF4-FFF2-40B4-BE49-F238E27FC236}">
                    <a16:creationId xmlns:a16="http://schemas.microsoft.com/office/drawing/2014/main" id="{82AE50FD-B1D7-4556-880F-CBB6F10E7549}"/>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486E0DE3-2AD3-418C-AC02-37265A3F7BC8}"/>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0" name="Line 10">
                  <a:extLst>
                    <a:ext uri="{FF2B5EF4-FFF2-40B4-BE49-F238E27FC236}">
                      <a16:creationId xmlns:a16="http://schemas.microsoft.com/office/drawing/2014/main" id="{71075724-45B7-4A96-836C-591247F62A8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85" name="Oval 184">
                <a:extLst>
                  <a:ext uri="{FF2B5EF4-FFF2-40B4-BE49-F238E27FC236}">
                    <a16:creationId xmlns:a16="http://schemas.microsoft.com/office/drawing/2014/main" id="{6A13114B-28ED-48FA-9131-BC86EF427B7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9" name="Rectangle 178">
              <a:extLst>
                <a:ext uri="{FF2B5EF4-FFF2-40B4-BE49-F238E27FC236}">
                  <a16:creationId xmlns:a16="http://schemas.microsoft.com/office/drawing/2014/main" id="{5E52D9CE-DF5C-4047-B187-97DB1F7486A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97" name="Group 196">
            <a:extLst>
              <a:ext uri="{FF2B5EF4-FFF2-40B4-BE49-F238E27FC236}">
                <a16:creationId xmlns:a16="http://schemas.microsoft.com/office/drawing/2014/main" id="{8B228BD4-DB09-4D64-BE85-4F2C4F747A7C}"/>
              </a:ext>
            </a:extLst>
          </p:cNvPr>
          <p:cNvGrpSpPr/>
          <p:nvPr/>
        </p:nvGrpSpPr>
        <p:grpSpPr>
          <a:xfrm>
            <a:off x="9262620" y="4407290"/>
            <a:ext cx="353463" cy="313979"/>
            <a:chOff x="8553451" y="2776608"/>
            <a:chExt cx="570138" cy="506450"/>
          </a:xfrm>
        </p:grpSpPr>
        <p:grpSp>
          <p:nvGrpSpPr>
            <p:cNvPr id="199" name="Group 198">
              <a:extLst>
                <a:ext uri="{FF2B5EF4-FFF2-40B4-BE49-F238E27FC236}">
                  <a16:creationId xmlns:a16="http://schemas.microsoft.com/office/drawing/2014/main" id="{070D3285-117D-4821-82D5-EAEE5AF007A9}"/>
                </a:ext>
              </a:extLst>
            </p:cNvPr>
            <p:cNvGrpSpPr/>
            <p:nvPr/>
          </p:nvGrpSpPr>
          <p:grpSpPr>
            <a:xfrm>
              <a:off x="8640346" y="2855984"/>
              <a:ext cx="396348" cy="347698"/>
              <a:chOff x="8634499" y="2855984"/>
              <a:chExt cx="396348" cy="347698"/>
            </a:xfrm>
          </p:grpSpPr>
          <p:grpSp>
            <p:nvGrpSpPr>
              <p:cNvPr id="208" name="Group 207">
                <a:extLst>
                  <a:ext uri="{FF2B5EF4-FFF2-40B4-BE49-F238E27FC236}">
                    <a16:creationId xmlns:a16="http://schemas.microsoft.com/office/drawing/2014/main" id="{14BC64C5-DFD4-4C7A-9DE2-CA69FD6C43FB}"/>
                  </a:ext>
                </a:extLst>
              </p:cNvPr>
              <p:cNvGrpSpPr/>
              <p:nvPr/>
            </p:nvGrpSpPr>
            <p:grpSpPr>
              <a:xfrm flipH="1">
                <a:off x="8634499" y="2855984"/>
                <a:ext cx="396348" cy="347698"/>
                <a:chOff x="2107244" y="1575258"/>
                <a:chExt cx="310993" cy="264555"/>
              </a:xfrm>
              <a:noFill/>
            </p:grpSpPr>
            <p:sp>
              <p:nvSpPr>
                <p:cNvPr id="221" name="Rectangle 9">
                  <a:extLst>
                    <a:ext uri="{FF2B5EF4-FFF2-40B4-BE49-F238E27FC236}">
                      <a16:creationId xmlns:a16="http://schemas.microsoft.com/office/drawing/2014/main" id="{F8C79F1E-FAA5-4B4E-B4A4-AF797895394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26" name="Line 10">
                  <a:extLst>
                    <a:ext uri="{FF2B5EF4-FFF2-40B4-BE49-F238E27FC236}">
                      <a16:creationId xmlns:a16="http://schemas.microsoft.com/office/drawing/2014/main" id="{04FB4CE6-BF3E-4E1F-9EAC-F4BA7F3DBFA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20" name="Oval 219">
                <a:extLst>
                  <a:ext uri="{FF2B5EF4-FFF2-40B4-BE49-F238E27FC236}">
                    <a16:creationId xmlns:a16="http://schemas.microsoft.com/office/drawing/2014/main" id="{F6BD90A8-DCEC-49F6-9EBE-012775AA3CA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01" name="Rectangle 200">
              <a:extLst>
                <a:ext uri="{FF2B5EF4-FFF2-40B4-BE49-F238E27FC236}">
                  <a16:creationId xmlns:a16="http://schemas.microsoft.com/office/drawing/2014/main" id="{580DFCBC-CDA7-4E38-856A-4F6BF6D9D56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7" name="Group 226">
            <a:extLst>
              <a:ext uri="{FF2B5EF4-FFF2-40B4-BE49-F238E27FC236}">
                <a16:creationId xmlns:a16="http://schemas.microsoft.com/office/drawing/2014/main" id="{731E0636-FC38-4160-9C9D-1A7CEFF048DD}"/>
              </a:ext>
            </a:extLst>
          </p:cNvPr>
          <p:cNvGrpSpPr/>
          <p:nvPr/>
        </p:nvGrpSpPr>
        <p:grpSpPr>
          <a:xfrm>
            <a:off x="9699665" y="4407290"/>
            <a:ext cx="353463" cy="313979"/>
            <a:chOff x="8553451" y="2776608"/>
            <a:chExt cx="570138" cy="506450"/>
          </a:xfrm>
        </p:grpSpPr>
        <p:grpSp>
          <p:nvGrpSpPr>
            <p:cNvPr id="228" name="Group 227">
              <a:extLst>
                <a:ext uri="{FF2B5EF4-FFF2-40B4-BE49-F238E27FC236}">
                  <a16:creationId xmlns:a16="http://schemas.microsoft.com/office/drawing/2014/main" id="{04F163B1-47BD-4943-BC7B-6710C02BF14B}"/>
                </a:ext>
              </a:extLst>
            </p:cNvPr>
            <p:cNvGrpSpPr/>
            <p:nvPr/>
          </p:nvGrpSpPr>
          <p:grpSpPr>
            <a:xfrm>
              <a:off x="8640346" y="2855984"/>
              <a:ext cx="396348" cy="347698"/>
              <a:chOff x="8634499" y="2855984"/>
              <a:chExt cx="396348" cy="347698"/>
            </a:xfrm>
          </p:grpSpPr>
          <p:grpSp>
            <p:nvGrpSpPr>
              <p:cNvPr id="230" name="Group 229">
                <a:extLst>
                  <a:ext uri="{FF2B5EF4-FFF2-40B4-BE49-F238E27FC236}">
                    <a16:creationId xmlns:a16="http://schemas.microsoft.com/office/drawing/2014/main" id="{5906FF84-65DD-4706-8C15-1F3B650CC24F}"/>
                  </a:ext>
                </a:extLst>
              </p:cNvPr>
              <p:cNvGrpSpPr/>
              <p:nvPr/>
            </p:nvGrpSpPr>
            <p:grpSpPr>
              <a:xfrm flipH="1">
                <a:off x="8634499" y="2855984"/>
                <a:ext cx="396348" cy="347698"/>
                <a:chOff x="2107244" y="1575258"/>
                <a:chExt cx="310993" cy="264555"/>
              </a:xfrm>
              <a:noFill/>
            </p:grpSpPr>
            <p:sp>
              <p:nvSpPr>
                <p:cNvPr id="232" name="Rectangle 9">
                  <a:extLst>
                    <a:ext uri="{FF2B5EF4-FFF2-40B4-BE49-F238E27FC236}">
                      <a16:creationId xmlns:a16="http://schemas.microsoft.com/office/drawing/2014/main" id="{29253C79-85A3-4005-88F3-1F1EE464858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33" name="Line 10">
                  <a:extLst>
                    <a:ext uri="{FF2B5EF4-FFF2-40B4-BE49-F238E27FC236}">
                      <a16:creationId xmlns:a16="http://schemas.microsoft.com/office/drawing/2014/main" id="{033CED61-52C8-4D4B-B9A4-D15277D679A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1" name="Oval 230">
                <a:extLst>
                  <a:ext uri="{FF2B5EF4-FFF2-40B4-BE49-F238E27FC236}">
                    <a16:creationId xmlns:a16="http://schemas.microsoft.com/office/drawing/2014/main" id="{48A4041C-FB3C-4A5A-B935-ACB19D5F669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29" name="Rectangle 228">
              <a:extLst>
                <a:ext uri="{FF2B5EF4-FFF2-40B4-BE49-F238E27FC236}">
                  <a16:creationId xmlns:a16="http://schemas.microsoft.com/office/drawing/2014/main" id="{FD89A3D1-D95B-4832-97B4-4DE15330DDE7}"/>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4" name="Group 233">
            <a:extLst>
              <a:ext uri="{FF2B5EF4-FFF2-40B4-BE49-F238E27FC236}">
                <a16:creationId xmlns:a16="http://schemas.microsoft.com/office/drawing/2014/main" id="{200BBACC-DF8F-41C3-BD80-6303FDB10BBF}"/>
              </a:ext>
            </a:extLst>
          </p:cNvPr>
          <p:cNvGrpSpPr/>
          <p:nvPr/>
        </p:nvGrpSpPr>
        <p:grpSpPr>
          <a:xfrm>
            <a:off x="9139759" y="4024400"/>
            <a:ext cx="353463" cy="313979"/>
            <a:chOff x="8553451" y="2776608"/>
            <a:chExt cx="570138" cy="506450"/>
          </a:xfrm>
        </p:grpSpPr>
        <p:grpSp>
          <p:nvGrpSpPr>
            <p:cNvPr id="235" name="Group 234">
              <a:extLst>
                <a:ext uri="{FF2B5EF4-FFF2-40B4-BE49-F238E27FC236}">
                  <a16:creationId xmlns:a16="http://schemas.microsoft.com/office/drawing/2014/main" id="{D011A31E-551A-48D1-80C5-60ADE8ED83D9}"/>
                </a:ext>
              </a:extLst>
            </p:cNvPr>
            <p:cNvGrpSpPr/>
            <p:nvPr/>
          </p:nvGrpSpPr>
          <p:grpSpPr>
            <a:xfrm>
              <a:off x="8640346" y="2855984"/>
              <a:ext cx="396348" cy="347698"/>
              <a:chOff x="8634499" y="2855984"/>
              <a:chExt cx="396348" cy="347698"/>
            </a:xfrm>
          </p:grpSpPr>
          <p:grpSp>
            <p:nvGrpSpPr>
              <p:cNvPr id="237" name="Group 236">
                <a:extLst>
                  <a:ext uri="{FF2B5EF4-FFF2-40B4-BE49-F238E27FC236}">
                    <a16:creationId xmlns:a16="http://schemas.microsoft.com/office/drawing/2014/main" id="{DB6C25F2-A10E-4EC6-AFCE-2A300A0BDA6A}"/>
                  </a:ext>
                </a:extLst>
              </p:cNvPr>
              <p:cNvGrpSpPr/>
              <p:nvPr/>
            </p:nvGrpSpPr>
            <p:grpSpPr>
              <a:xfrm flipH="1">
                <a:off x="8634499" y="2855984"/>
                <a:ext cx="396348" cy="347698"/>
                <a:chOff x="2107244" y="1575258"/>
                <a:chExt cx="310993" cy="264555"/>
              </a:xfrm>
              <a:noFill/>
            </p:grpSpPr>
            <p:sp>
              <p:nvSpPr>
                <p:cNvPr id="239" name="Rectangle 9">
                  <a:extLst>
                    <a:ext uri="{FF2B5EF4-FFF2-40B4-BE49-F238E27FC236}">
                      <a16:creationId xmlns:a16="http://schemas.microsoft.com/office/drawing/2014/main" id="{64CAE645-3F11-42C3-A35B-DEE59B97A68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0" name="Line 10">
                  <a:extLst>
                    <a:ext uri="{FF2B5EF4-FFF2-40B4-BE49-F238E27FC236}">
                      <a16:creationId xmlns:a16="http://schemas.microsoft.com/office/drawing/2014/main" id="{9AB55897-00FA-4144-B1C0-5F3AFC3279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8" name="Oval 237">
                <a:extLst>
                  <a:ext uri="{FF2B5EF4-FFF2-40B4-BE49-F238E27FC236}">
                    <a16:creationId xmlns:a16="http://schemas.microsoft.com/office/drawing/2014/main" id="{3B4319F4-0B8D-466A-85B4-1909F84A6D2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36" name="Rectangle 235">
              <a:extLst>
                <a:ext uri="{FF2B5EF4-FFF2-40B4-BE49-F238E27FC236}">
                  <a16:creationId xmlns:a16="http://schemas.microsoft.com/office/drawing/2014/main" id="{760DEB15-53C7-4508-BC60-89D2B6852575}"/>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41" name="Group 240">
            <a:extLst>
              <a:ext uri="{FF2B5EF4-FFF2-40B4-BE49-F238E27FC236}">
                <a16:creationId xmlns:a16="http://schemas.microsoft.com/office/drawing/2014/main" id="{0DA40535-5BE0-4932-AA34-31448B6670A3}"/>
              </a:ext>
            </a:extLst>
          </p:cNvPr>
          <p:cNvGrpSpPr/>
          <p:nvPr/>
        </p:nvGrpSpPr>
        <p:grpSpPr>
          <a:xfrm>
            <a:off x="9576803" y="4024400"/>
            <a:ext cx="353463" cy="313979"/>
            <a:chOff x="8553451" y="2776608"/>
            <a:chExt cx="570138" cy="506450"/>
          </a:xfrm>
        </p:grpSpPr>
        <p:grpSp>
          <p:nvGrpSpPr>
            <p:cNvPr id="242" name="Group 241">
              <a:extLst>
                <a:ext uri="{FF2B5EF4-FFF2-40B4-BE49-F238E27FC236}">
                  <a16:creationId xmlns:a16="http://schemas.microsoft.com/office/drawing/2014/main" id="{BA828CEE-3FAC-4744-940C-8B45D7EC21BE}"/>
                </a:ext>
              </a:extLst>
            </p:cNvPr>
            <p:cNvGrpSpPr/>
            <p:nvPr/>
          </p:nvGrpSpPr>
          <p:grpSpPr>
            <a:xfrm>
              <a:off x="8640346" y="2855984"/>
              <a:ext cx="396348" cy="347698"/>
              <a:chOff x="8634499" y="2855984"/>
              <a:chExt cx="396348" cy="347698"/>
            </a:xfrm>
          </p:grpSpPr>
          <p:grpSp>
            <p:nvGrpSpPr>
              <p:cNvPr id="244" name="Group 243">
                <a:extLst>
                  <a:ext uri="{FF2B5EF4-FFF2-40B4-BE49-F238E27FC236}">
                    <a16:creationId xmlns:a16="http://schemas.microsoft.com/office/drawing/2014/main" id="{CAF82ADB-0D2B-4EBE-A14D-63004253A42A}"/>
                  </a:ext>
                </a:extLst>
              </p:cNvPr>
              <p:cNvGrpSpPr/>
              <p:nvPr/>
            </p:nvGrpSpPr>
            <p:grpSpPr>
              <a:xfrm flipH="1">
                <a:off x="8634499" y="2855984"/>
                <a:ext cx="396348" cy="347698"/>
                <a:chOff x="2107244" y="1575258"/>
                <a:chExt cx="310993" cy="264555"/>
              </a:xfrm>
              <a:noFill/>
            </p:grpSpPr>
            <p:sp>
              <p:nvSpPr>
                <p:cNvPr id="246" name="Rectangle 9">
                  <a:extLst>
                    <a:ext uri="{FF2B5EF4-FFF2-40B4-BE49-F238E27FC236}">
                      <a16:creationId xmlns:a16="http://schemas.microsoft.com/office/drawing/2014/main" id="{CB424B4D-F69A-4373-9BCE-64A650447EC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7" name="Line 10">
                  <a:extLst>
                    <a:ext uri="{FF2B5EF4-FFF2-40B4-BE49-F238E27FC236}">
                      <a16:creationId xmlns:a16="http://schemas.microsoft.com/office/drawing/2014/main" id="{F5464DD3-8052-4745-A26F-FA5C38136AC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45" name="Oval 244">
                <a:extLst>
                  <a:ext uri="{FF2B5EF4-FFF2-40B4-BE49-F238E27FC236}">
                    <a16:creationId xmlns:a16="http://schemas.microsoft.com/office/drawing/2014/main" id="{C4B03CF6-452E-49B6-8D22-56918CFC8CE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43" name="Rectangle 242">
              <a:extLst>
                <a:ext uri="{FF2B5EF4-FFF2-40B4-BE49-F238E27FC236}">
                  <a16:creationId xmlns:a16="http://schemas.microsoft.com/office/drawing/2014/main" id="{8986E4BE-A134-4903-8B1D-4440BB47BD94}"/>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7346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286" y="919372"/>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pic>
        <p:nvPicPr>
          <p:cNvPr id="174" name="Picture 173">
            <a:extLst>
              <a:ext uri="{FF2B5EF4-FFF2-40B4-BE49-F238E27FC236}">
                <a16:creationId xmlns:a16="http://schemas.microsoft.com/office/drawing/2014/main" id="{DBD125C6-5859-4065-B953-787323D07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824" y="1434370"/>
            <a:ext cx="8321652" cy="4715603"/>
          </a:xfrm>
          <a:prstGeom prst="rect">
            <a:avLst/>
          </a:prstGeom>
        </p:spPr>
      </p:pic>
      <p:sp>
        <p:nvSpPr>
          <p:cNvPr id="250" name="TextBox 249">
            <a:extLst>
              <a:ext uri="{FF2B5EF4-FFF2-40B4-BE49-F238E27FC236}">
                <a16:creationId xmlns:a16="http://schemas.microsoft.com/office/drawing/2014/main" id="{352C4999-2483-49C3-8A01-8218322D87FC}"/>
              </a:ext>
            </a:extLst>
          </p:cNvPr>
          <p:cNvSpPr txBox="1"/>
          <p:nvPr/>
        </p:nvSpPr>
        <p:spPr>
          <a:xfrm rot="19320000" flipH="1">
            <a:off x="8240079" y="4644615"/>
            <a:ext cx="841577"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               </a:t>
            </a:r>
          </a:p>
        </p:txBody>
      </p:sp>
      <p:sp>
        <p:nvSpPr>
          <p:cNvPr id="251" name="TextBox 250">
            <a:extLst>
              <a:ext uri="{FF2B5EF4-FFF2-40B4-BE49-F238E27FC236}">
                <a16:creationId xmlns:a16="http://schemas.microsoft.com/office/drawing/2014/main" id="{90926030-2BF6-4BC0-9209-1F398F3084E6}"/>
              </a:ext>
            </a:extLst>
          </p:cNvPr>
          <p:cNvSpPr txBox="1"/>
          <p:nvPr/>
        </p:nvSpPr>
        <p:spPr>
          <a:xfrm rot="2760000">
            <a:off x="4982586" y="3710048"/>
            <a:ext cx="2157065" cy="246221"/>
          </a:xfrm>
          <a:prstGeom prst="rect">
            <a:avLst/>
          </a:prstGeom>
          <a:gradFill>
            <a:gsLst>
              <a:gs pos="25000">
                <a:srgbClr val="005BE5"/>
              </a:gs>
              <a:gs pos="75000">
                <a:srgbClr val="005BE6"/>
              </a:gs>
              <a:gs pos="50000">
                <a:srgbClr val="005CE9"/>
              </a:gs>
              <a:gs pos="0">
                <a:srgbClr val="0058DD"/>
              </a:gs>
              <a:gs pos="100000">
                <a:srgbClr val="0058DC"/>
              </a:gs>
            </a:gsLst>
            <a:lin ang="0" scaled="0"/>
          </a:gra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CONTINOUS FEEDBACK</a:t>
            </a:r>
          </a:p>
        </p:txBody>
      </p:sp>
      <p:sp>
        <p:nvSpPr>
          <p:cNvPr id="252" name="TextBox 251">
            <a:extLst>
              <a:ext uri="{FF2B5EF4-FFF2-40B4-BE49-F238E27FC236}">
                <a16:creationId xmlns:a16="http://schemas.microsoft.com/office/drawing/2014/main" id="{FFB6E77F-2F87-4C76-9F64-F7EF0BF850D1}"/>
              </a:ext>
            </a:extLst>
          </p:cNvPr>
          <p:cNvSpPr txBox="1"/>
          <p:nvPr/>
        </p:nvSpPr>
        <p:spPr>
          <a:xfrm rot="2340000" flipH="1">
            <a:off x="8663929" y="2727177"/>
            <a:ext cx="65"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TextBox 252">
            <a:extLst>
              <a:ext uri="{FF2B5EF4-FFF2-40B4-BE49-F238E27FC236}">
                <a16:creationId xmlns:a16="http://schemas.microsoft.com/office/drawing/2014/main" id="{41C1D194-5686-4976-8BA4-CAD1A4AE4375}"/>
              </a:ext>
            </a:extLst>
          </p:cNvPr>
          <p:cNvSpPr txBox="1"/>
          <p:nvPr/>
        </p:nvSpPr>
        <p:spPr>
          <a:xfrm rot="19260000">
            <a:off x="2857181" y="2665662"/>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TextBox 174">
            <a:extLst>
              <a:ext uri="{FF2B5EF4-FFF2-40B4-BE49-F238E27FC236}">
                <a16:creationId xmlns:a16="http://schemas.microsoft.com/office/drawing/2014/main" id="{6023A534-378E-44B8-A09E-DD29F0C7F4D0}"/>
              </a:ext>
            </a:extLst>
          </p:cNvPr>
          <p:cNvSpPr txBox="1"/>
          <p:nvPr/>
        </p:nvSpPr>
        <p:spPr>
          <a:xfrm rot="19082821">
            <a:off x="2938782" y="2844388"/>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GATHER DATA</a:t>
            </a:r>
          </a:p>
        </p:txBody>
      </p:sp>
      <p:sp>
        <p:nvSpPr>
          <p:cNvPr id="11" name="Rectangle 10">
            <a:extLst>
              <a:ext uri="{FF2B5EF4-FFF2-40B4-BE49-F238E27FC236}">
                <a16:creationId xmlns:a16="http://schemas.microsoft.com/office/drawing/2014/main" id="{06932A41-0E33-4CFA-AF6C-4F9BBC82B4AF}"/>
              </a:ext>
            </a:extLst>
          </p:cNvPr>
          <p:cNvSpPr/>
          <p:nvPr/>
        </p:nvSpPr>
        <p:spPr>
          <a:xfrm rot="2304018">
            <a:off x="3242690" y="4621279"/>
            <a:ext cx="509588" cy="268015"/>
          </a:xfrm>
          <a:prstGeom prst="rect">
            <a:avLst/>
          </a:prstGeom>
          <a:solidFill>
            <a:srgbClr val="0052CC"/>
          </a:solidFill>
        </p:spPr>
        <p:txBody>
          <a:bodyPr spcFirstLastPara="1" wrap="none" lIns="0" tIns="0" rIns="0" bIns="0" numCol="1" rtlCol="0">
            <a:prstTxWarp prst="textArchDown">
              <a:avLst/>
            </a:prstTxWarp>
            <a:spAutoFit/>
          </a:bodyPr>
          <a:lstStyle/>
          <a:p>
            <a:endParaRPr lang="en-US" sz="1600">
              <a:ln w="0">
                <a:noFill/>
              </a:ln>
              <a:solidFill>
                <a:schemeClr val="bg1"/>
              </a:solidFill>
              <a:effectLst>
                <a:outerShdw blurRad="38100" dist="19050" dir="2700000" algn="tl" rotWithShape="0">
                  <a:schemeClr val="dk1">
                    <a:alpha val="40000"/>
                  </a:schemeClr>
                </a:outerShdw>
              </a:effectLst>
              <a:latin typeface="Segoe UI"/>
            </a:endParaRPr>
          </a:p>
        </p:txBody>
      </p:sp>
      <p:sp>
        <p:nvSpPr>
          <p:cNvPr id="254" name="TextBox 253">
            <a:extLst>
              <a:ext uri="{FF2B5EF4-FFF2-40B4-BE49-F238E27FC236}">
                <a16:creationId xmlns:a16="http://schemas.microsoft.com/office/drawing/2014/main" id="{373CD7CB-79B4-4985-BBCC-6E687AA650CC}"/>
              </a:ext>
            </a:extLst>
          </p:cNvPr>
          <p:cNvSpPr txBox="1"/>
          <p:nvPr/>
        </p:nvSpPr>
        <p:spPr>
          <a:xfrm rot="1859222">
            <a:off x="2757308" y="4581124"/>
            <a:ext cx="1905073" cy="246221"/>
          </a:xfrm>
          <a:prstGeom prst="rect">
            <a:avLst/>
          </a:prstGeom>
          <a:solidFill>
            <a:srgbClr val="0052CC"/>
          </a:solidFill>
        </p:spPr>
        <p:txBody>
          <a:bodyPr wrap="none" lIns="0" tIns="0" rIns="0" bIns="0" rtlCol="0">
            <a:prstTxWarp prst="textArchDown">
              <a:avLst>
                <a:gd name="adj" fmla="val 2149980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ENGINEER FEATURES</a:t>
            </a:r>
          </a:p>
        </p:txBody>
      </p:sp>
      <p:sp>
        <p:nvSpPr>
          <p:cNvPr id="13" name="Rectangle 12">
            <a:extLst>
              <a:ext uri="{FF2B5EF4-FFF2-40B4-BE49-F238E27FC236}">
                <a16:creationId xmlns:a16="http://schemas.microsoft.com/office/drawing/2014/main" id="{3851F1FA-8DEB-4477-9B56-3D4532C21153}"/>
              </a:ext>
            </a:extLst>
          </p:cNvPr>
          <p:cNvSpPr/>
          <p:nvPr/>
        </p:nvSpPr>
        <p:spPr>
          <a:xfrm rot="19362593">
            <a:off x="4688336" y="4485150"/>
            <a:ext cx="1152525" cy="205273"/>
          </a:xfrm>
          <a:prstGeom prst="rect">
            <a:avLst/>
          </a:prstGeom>
          <a:gradFill>
            <a:gsLst>
              <a:gs pos="0">
                <a:srgbClr val="0052CC"/>
              </a:gs>
              <a:gs pos="100000">
                <a:srgbClr val="0250C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33A4D2FE-1E62-461C-970D-D92D5DC2EB1B}"/>
              </a:ext>
            </a:extLst>
          </p:cNvPr>
          <p:cNvSpPr txBox="1"/>
          <p:nvPr/>
        </p:nvSpPr>
        <p:spPr>
          <a:xfrm rot="19434040" flipH="1">
            <a:off x="4980985" y="4426783"/>
            <a:ext cx="57227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TRAIN</a:t>
            </a:r>
          </a:p>
        </p:txBody>
      </p:sp>
      <p:sp>
        <p:nvSpPr>
          <p:cNvPr id="14" name="Rectangle 13">
            <a:extLst>
              <a:ext uri="{FF2B5EF4-FFF2-40B4-BE49-F238E27FC236}">
                <a16:creationId xmlns:a16="http://schemas.microsoft.com/office/drawing/2014/main" id="{1108D007-B8EE-4129-AA42-35E4D70ADDFB}"/>
              </a:ext>
            </a:extLst>
          </p:cNvPr>
          <p:cNvSpPr/>
          <p:nvPr/>
        </p:nvSpPr>
        <p:spPr>
          <a:xfrm rot="19319953">
            <a:off x="6406062" y="2873200"/>
            <a:ext cx="1115574" cy="265267"/>
          </a:xfrm>
          <a:prstGeom prst="rect">
            <a:avLst/>
          </a:prstGeom>
          <a:gradFill>
            <a:gsLst>
              <a:gs pos="0">
                <a:srgbClr val="0150C6"/>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a:extLst>
              <a:ext uri="{FF2B5EF4-FFF2-40B4-BE49-F238E27FC236}">
                <a16:creationId xmlns:a16="http://schemas.microsoft.com/office/drawing/2014/main" id="{1840AB97-E6EF-4CA5-90E9-64B05FEEC14B}"/>
              </a:ext>
            </a:extLst>
          </p:cNvPr>
          <p:cNvSpPr txBox="1"/>
          <p:nvPr/>
        </p:nvSpPr>
        <p:spPr>
          <a:xfrm rot="19320000" flipH="1">
            <a:off x="6713037" y="2775781"/>
            <a:ext cx="684483"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MODEL</a:t>
            </a:r>
          </a:p>
        </p:txBody>
      </p:sp>
      <p:sp>
        <p:nvSpPr>
          <p:cNvPr id="20" name="Rectangle 19">
            <a:extLst>
              <a:ext uri="{FF2B5EF4-FFF2-40B4-BE49-F238E27FC236}">
                <a16:creationId xmlns:a16="http://schemas.microsoft.com/office/drawing/2014/main" id="{8FE7E0CC-6455-4843-86B0-8BCC8E2A2BA3}"/>
              </a:ext>
            </a:extLst>
          </p:cNvPr>
          <p:cNvSpPr/>
          <p:nvPr/>
        </p:nvSpPr>
        <p:spPr>
          <a:xfrm rot="2204636">
            <a:off x="8286815" y="2711797"/>
            <a:ext cx="803694" cy="243840"/>
          </a:xfrm>
          <a:prstGeom prst="rect">
            <a:avLst/>
          </a:prstGeom>
          <a:gradFill>
            <a:gsLst>
              <a:gs pos="0">
                <a:srgbClr val="0052CC"/>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TextBox 254">
            <a:extLst>
              <a:ext uri="{FF2B5EF4-FFF2-40B4-BE49-F238E27FC236}">
                <a16:creationId xmlns:a16="http://schemas.microsoft.com/office/drawing/2014/main" id="{265115E3-0241-49A4-95C2-568CFCCDDB49}"/>
              </a:ext>
            </a:extLst>
          </p:cNvPr>
          <p:cNvSpPr txBox="1"/>
          <p:nvPr/>
        </p:nvSpPr>
        <p:spPr>
          <a:xfrm rot="2743012">
            <a:off x="8381382" y="2873685"/>
            <a:ext cx="71987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DEPLOY</a:t>
            </a:r>
          </a:p>
        </p:txBody>
      </p:sp>
      <p:sp>
        <p:nvSpPr>
          <p:cNvPr id="256" name="TextBox 255">
            <a:extLst>
              <a:ext uri="{FF2B5EF4-FFF2-40B4-BE49-F238E27FC236}">
                <a16:creationId xmlns:a16="http://schemas.microsoft.com/office/drawing/2014/main" id="{97AD1D08-46A0-42B5-B292-4157CC09B927}"/>
              </a:ext>
            </a:extLst>
          </p:cNvPr>
          <p:cNvSpPr txBox="1"/>
          <p:nvPr/>
        </p:nvSpPr>
        <p:spPr>
          <a:xfrm rot="19051132">
            <a:off x="8268957" y="4528670"/>
            <a:ext cx="840486" cy="246221"/>
          </a:xfrm>
          <a:prstGeom prst="rect">
            <a:avLst/>
          </a:prstGeom>
          <a:solidFill>
            <a:srgbClr val="0052CC"/>
          </a:solidFill>
        </p:spPr>
        <p:txBody>
          <a:bodyPr wrap="none" lIns="0" tIns="0" rIns="0" bIns="0" rtlCol="0">
            <a:prstTxWarp prst="textArchDow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  SCORE  </a:t>
            </a:r>
          </a:p>
        </p:txBody>
      </p:sp>
    </p:spTree>
    <p:extLst>
      <p:ext uri="{BB962C8B-B14F-4D97-AF65-F5344CB8AC3E}">
        <p14:creationId xmlns:p14="http://schemas.microsoft.com/office/powerpoint/2010/main" val="392032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man, standing, looking&#10;&#10;Description automatically generated">
            <a:extLst>
              <a:ext uri="{FF2B5EF4-FFF2-40B4-BE49-F238E27FC236}">
                <a16:creationId xmlns:a16="http://schemas.microsoft.com/office/drawing/2014/main" id="{179C7F12-25BC-4374-93B1-5FB56C522A90}"/>
              </a:ext>
            </a:extLst>
          </p:cNvPr>
          <p:cNvPicPr>
            <a:picLocks noChangeAspect="1"/>
          </p:cNvPicPr>
          <p:nvPr/>
        </p:nvPicPr>
        <p:blipFill rotWithShape="1">
          <a:blip r:embed="rId3"/>
          <a:srcRect t="5024" b="10646"/>
          <a:stretch/>
        </p:blipFill>
        <p:spPr>
          <a:xfrm>
            <a:off x="864" y="0"/>
            <a:ext cx="12190272" cy="6858000"/>
          </a:xfrm>
          <a:prstGeom prst="rect">
            <a:avLst/>
          </a:prstGeom>
        </p:spPr>
      </p:pic>
      <p:sp>
        <p:nvSpPr>
          <p:cNvPr id="7" name="Rectangle 6">
            <a:extLst>
              <a:ext uri="{FF2B5EF4-FFF2-40B4-BE49-F238E27FC236}">
                <a16:creationId xmlns:a16="http://schemas.microsoft.com/office/drawing/2014/main" id="{9BBFE9FF-6A51-4B0E-B064-D71D5BC7B91A}"/>
              </a:ext>
            </a:extLst>
          </p:cNvPr>
          <p:cNvSpPr/>
          <p:nvPr/>
        </p:nvSpPr>
        <p:spPr bwMode="auto">
          <a:xfrm>
            <a:off x="1729" y="0"/>
            <a:ext cx="12190271" cy="6857027"/>
          </a:xfrm>
          <a:prstGeom prst="rect">
            <a:avLst/>
          </a:prstGeom>
          <a:gradFill flip="none" rotWithShape="1">
            <a:gsLst>
              <a:gs pos="10000">
                <a:schemeClr val="tx1">
                  <a:alpha val="78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912DD6AA-61AB-495E-864A-E90A82ADBC16}"/>
              </a:ext>
            </a:extLst>
          </p:cNvPr>
          <p:cNvSpPr txBox="1">
            <a:spLocks/>
          </p:cNvSpPr>
          <p:nvPr/>
        </p:nvSpPr>
        <p:spPr>
          <a:xfrm>
            <a:off x="588263" y="2146687"/>
            <a:ext cx="5442423" cy="286206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defTabSz="914192">
              <a:spcAft>
                <a:spcPts val="1000"/>
              </a:spcAft>
              <a:defRPr/>
            </a:pPr>
            <a:r>
              <a:rPr lang="en-US" sz="1600">
                <a:solidFill>
                  <a:prstClr val="white"/>
                </a:solidFill>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endParaRPr lang="en-US" sz="1600">
              <a:solidFill>
                <a:schemeClr val="bg1"/>
              </a:solidFill>
              <a:latin typeface="Segoe UI Semibold"/>
            </a:endParaRPr>
          </a:p>
          <a:p>
            <a:pPr marL="0" lvl="1" defTabSz="914192">
              <a:spcAft>
                <a:spcPts val="1000"/>
              </a:spcAft>
              <a:defRPr/>
            </a:pPr>
            <a:r>
              <a:rPr lang="en-US" sz="1600">
                <a:solidFill>
                  <a:schemeClr val="bg1"/>
                </a:solidFill>
                <a:latin typeface="Segoe UI Semibold"/>
              </a:rPr>
              <a:t>Pieter </a:t>
            </a:r>
            <a:r>
              <a:rPr lang="en-US" sz="1600" err="1">
                <a:solidFill>
                  <a:schemeClr val="bg1"/>
                </a:solidFill>
                <a:latin typeface="Segoe UI Semibold"/>
              </a:rPr>
              <a:t>Derdeyn</a:t>
            </a:r>
            <a:r>
              <a:rPr lang="en-US" sz="1600">
                <a:solidFill>
                  <a:schemeClr val="bg1"/>
                </a:solidFill>
                <a:latin typeface="Segoe UI Semibold"/>
              </a:rPr>
              <a:t>, Knowledge Engineer</a:t>
            </a:r>
            <a:br>
              <a:rPr lang="en-US" sz="1600">
                <a:solidFill>
                  <a:schemeClr val="bg1"/>
                </a:solidFill>
                <a:latin typeface="Segoe UI Semibold"/>
              </a:rPr>
            </a:br>
            <a:r>
              <a:rPr lang="en-US" sz="1600">
                <a:solidFill>
                  <a:schemeClr val="bg1"/>
                </a:solidFill>
                <a:latin typeface="Segoe UI Semibold"/>
              </a:rPr>
              <a:t>Systems Imagination</a:t>
            </a:r>
          </a:p>
        </p:txBody>
      </p:sp>
      <p:sp>
        <p:nvSpPr>
          <p:cNvPr id="8" name="AutoShape 2" descr="LogoPlusGraphic_transp_logotrans.png">
            <a:extLst>
              <a:ext uri="{FF2B5EF4-FFF2-40B4-BE49-F238E27FC236}">
                <a16:creationId xmlns:a16="http://schemas.microsoft.com/office/drawing/2014/main" id="{0AB1A71E-C3D1-401E-8EB0-DDB3E9B62C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E5CA059-D668-4D5B-B5A5-E5C0AC85CC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88263" y="5504196"/>
            <a:ext cx="2408937" cy="674918"/>
          </a:xfrm>
          <a:prstGeom prst="rect">
            <a:avLst/>
          </a:prstGeom>
        </p:spPr>
      </p:pic>
    </p:spTree>
    <p:extLst>
      <p:ext uri="{BB962C8B-B14F-4D97-AF65-F5344CB8AC3E}">
        <p14:creationId xmlns:p14="http://schemas.microsoft.com/office/powerpoint/2010/main" val="24078207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A3F8-B7B1-4085-860F-9E3BCF340A31}"/>
              </a:ext>
            </a:extLst>
          </p:cNvPr>
          <p:cNvSpPr>
            <a:spLocks noGrp="1"/>
          </p:cNvSpPr>
          <p:nvPr>
            <p:ph type="title"/>
          </p:nvPr>
        </p:nvSpPr>
        <p:spPr>
          <a:xfrm>
            <a:off x="838200" y="365125"/>
            <a:ext cx="10515600" cy="784945"/>
          </a:xfrm>
        </p:spPr>
        <p:txBody>
          <a:bodyPr/>
          <a:lstStyle/>
          <a:p>
            <a:r>
              <a:rPr lang="en-US" dirty="0"/>
              <a:t>BDC with </a:t>
            </a:r>
            <a:r>
              <a:rPr lang="en-US" dirty="0" err="1"/>
              <a:t>MLeap</a:t>
            </a:r>
            <a:endParaRPr lang="en-US" dirty="0"/>
          </a:p>
        </p:txBody>
      </p:sp>
      <p:pic>
        <p:nvPicPr>
          <p:cNvPr id="1026" name="Picture 2" descr="Train score export with spark">
            <a:extLst>
              <a:ext uri="{FF2B5EF4-FFF2-40B4-BE49-F238E27FC236}">
                <a16:creationId xmlns:a16="http://schemas.microsoft.com/office/drawing/2014/main" id="{657FFF67-9DA7-43F2-B0F5-3A96920C4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7016"/>
            <a:ext cx="10806260" cy="361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27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Machine Learning with Spark notebooks</a:t>
            </a:r>
          </a:p>
        </p:txBody>
      </p:sp>
    </p:spTree>
    <p:extLst>
      <p:ext uri="{BB962C8B-B14F-4D97-AF65-F5344CB8AC3E}">
        <p14:creationId xmlns:p14="http://schemas.microsoft.com/office/powerpoint/2010/main" val="205622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2565089" y="542786"/>
            <a:ext cx="7244737" cy="670562"/>
          </a:xfrm>
        </p:spPr>
        <p:txBody>
          <a:bodyPr/>
          <a:lstStyle/>
          <a:p>
            <a:pPr algn="ctr"/>
            <a:r>
              <a:rPr lang="en-US"/>
              <a:t>SQL Server  2019</a:t>
            </a:r>
          </a:p>
          <a:p>
            <a:pPr algn="ctr"/>
            <a:r>
              <a:rPr lang="en-US"/>
              <a:t>Intelligence over all your data</a:t>
            </a:r>
            <a:endParaRPr lang="en-US">
              <a:solidFill>
                <a:schemeClr val="accent1"/>
              </a:solidFill>
            </a:endParaRPr>
          </a:p>
        </p:txBody>
      </p:sp>
      <p:grpSp>
        <p:nvGrpSpPr>
          <p:cNvPr id="870" name="Group 869">
            <a:extLst>
              <a:ext uri="{FF2B5EF4-FFF2-40B4-BE49-F238E27FC236}">
                <a16:creationId xmlns:a16="http://schemas.microsoft.com/office/drawing/2014/main" id="{3D70DBDD-06B9-D646-9DF8-2A79DC463E05}"/>
              </a:ext>
            </a:extLst>
          </p:cNvPr>
          <p:cNvGrpSpPr/>
          <p:nvPr/>
        </p:nvGrpSpPr>
        <p:grpSpPr>
          <a:xfrm>
            <a:off x="8186056" y="3219974"/>
            <a:ext cx="3599376" cy="2351280"/>
            <a:chOff x="8186056" y="2765726"/>
            <a:chExt cx="3599376" cy="2351280"/>
          </a:xfrm>
        </p:grpSpPr>
        <p:sp>
          <p:nvSpPr>
            <p:cNvPr id="871" name="Rectangle 870">
              <a:extLst>
                <a:ext uri="{FF2B5EF4-FFF2-40B4-BE49-F238E27FC236}">
                  <a16:creationId xmlns:a16="http://schemas.microsoft.com/office/drawing/2014/main" id="{9EE162D1-6DAD-A94C-B06D-3D1BAEFBC835}"/>
                </a:ext>
              </a:extLst>
            </p:cNvPr>
            <p:cNvSpPr/>
            <p:nvPr/>
          </p:nvSpPr>
          <p:spPr bwMode="auto">
            <a:xfrm>
              <a:off x="818605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Build intelligent apps and </a:t>
              </a:r>
              <a:br>
                <a:rPr lang="en-US" sz="1600">
                  <a:solidFill>
                    <a:schemeClr val="accent4"/>
                  </a:solidFill>
                  <a:latin typeface="Segoe UI" panose="020B0502040204020203" pitchFamily="34" charset="0"/>
                  <a:cs typeface="Segoe UI" panose="020B0502040204020203" pitchFamily="34" charset="0"/>
                </a:rPr>
              </a:br>
              <a:r>
                <a:rPr lang="en-US" sz="1600">
                  <a:solidFill>
                    <a:schemeClr val="accent4"/>
                  </a:solidFill>
                  <a:latin typeface="Segoe UI" panose="020B0502040204020203" pitchFamily="34" charset="0"/>
                  <a:cs typeface="Segoe UI" panose="020B0502040204020203" pitchFamily="34" charset="0"/>
                </a:rPr>
                <a:t>AI with all your data</a:t>
              </a:r>
            </a:p>
          </p:txBody>
        </p:sp>
        <p:sp>
          <p:nvSpPr>
            <p:cNvPr id="872" name="Text Placeholder 3">
              <a:extLst>
                <a:ext uri="{FF2B5EF4-FFF2-40B4-BE49-F238E27FC236}">
                  <a16:creationId xmlns:a16="http://schemas.microsoft.com/office/drawing/2014/main" id="{D614A6DD-953E-0847-AD1E-596373B49BD3}"/>
                </a:ext>
              </a:extLst>
            </p:cNvPr>
            <p:cNvSpPr txBox="1">
              <a:spLocks/>
            </p:cNvSpPr>
            <p:nvPr/>
          </p:nvSpPr>
          <p:spPr>
            <a:xfrm>
              <a:off x="8233849" y="3765850"/>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Analyzing all data</a:t>
              </a:r>
            </a:p>
          </p:txBody>
        </p:sp>
        <p:grpSp>
          <p:nvGrpSpPr>
            <p:cNvPr id="873" name="Group 872">
              <a:extLst>
                <a:ext uri="{FF2B5EF4-FFF2-40B4-BE49-F238E27FC236}">
                  <a16:creationId xmlns:a16="http://schemas.microsoft.com/office/drawing/2014/main" id="{E729C338-B312-EC4C-A9F9-FC1A41D2DAD7}"/>
                </a:ext>
              </a:extLst>
            </p:cNvPr>
            <p:cNvGrpSpPr/>
            <p:nvPr/>
          </p:nvGrpSpPr>
          <p:grpSpPr>
            <a:xfrm>
              <a:off x="9592590" y="2765726"/>
              <a:ext cx="777194" cy="791497"/>
              <a:chOff x="9592590" y="2984090"/>
              <a:chExt cx="777194" cy="791497"/>
            </a:xfrm>
          </p:grpSpPr>
          <p:sp>
            <p:nvSpPr>
              <p:cNvPr id="874" name="Oval 873">
                <a:extLst>
                  <a:ext uri="{FF2B5EF4-FFF2-40B4-BE49-F238E27FC236}">
                    <a16:creationId xmlns:a16="http://schemas.microsoft.com/office/drawing/2014/main" id="{D084655B-943C-5E43-AE7E-5BADD773289A}"/>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5" name="Rectangle 874">
                <a:extLst>
                  <a:ext uri="{FF2B5EF4-FFF2-40B4-BE49-F238E27FC236}">
                    <a16:creationId xmlns:a16="http://schemas.microsoft.com/office/drawing/2014/main" id="{EFEDB6C6-462D-BB49-A56A-03A19777FFD5}"/>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6" name="Rectangle 875">
                <a:extLst>
                  <a:ext uri="{FF2B5EF4-FFF2-40B4-BE49-F238E27FC236}">
                    <a16:creationId xmlns:a16="http://schemas.microsoft.com/office/drawing/2014/main" id="{809E3DD9-13F3-E943-92F8-80AB3704EE78}"/>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7" name="Rectangle 876">
                <a:extLst>
                  <a:ext uri="{FF2B5EF4-FFF2-40B4-BE49-F238E27FC236}">
                    <a16:creationId xmlns:a16="http://schemas.microsoft.com/office/drawing/2014/main" id="{B1B1AE08-4927-ED40-98FD-AEF3BF0C4B75}"/>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8" name="Rectangle 877">
                <a:extLst>
                  <a:ext uri="{FF2B5EF4-FFF2-40B4-BE49-F238E27FC236}">
                    <a16:creationId xmlns:a16="http://schemas.microsoft.com/office/drawing/2014/main" id="{8684CE0F-828A-C74A-9D91-62149548EA3F}"/>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9" name="Oval 878">
                <a:extLst>
                  <a:ext uri="{FF2B5EF4-FFF2-40B4-BE49-F238E27FC236}">
                    <a16:creationId xmlns:a16="http://schemas.microsoft.com/office/drawing/2014/main" id="{4FBB96ED-5029-8047-BD49-124FBC01FC8C}"/>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0" name="Rectangle 879">
                <a:extLst>
                  <a:ext uri="{FF2B5EF4-FFF2-40B4-BE49-F238E27FC236}">
                    <a16:creationId xmlns:a16="http://schemas.microsoft.com/office/drawing/2014/main" id="{523D4AD2-562C-DA4F-8192-FCC93D1BC3F4}"/>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1" name="Rectangle 880">
                <a:extLst>
                  <a:ext uri="{FF2B5EF4-FFF2-40B4-BE49-F238E27FC236}">
                    <a16:creationId xmlns:a16="http://schemas.microsoft.com/office/drawing/2014/main" id="{3E417162-1859-7B4B-8906-49EC3F0EBF07}"/>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2" name="Oval 881">
                <a:extLst>
                  <a:ext uri="{FF2B5EF4-FFF2-40B4-BE49-F238E27FC236}">
                    <a16:creationId xmlns:a16="http://schemas.microsoft.com/office/drawing/2014/main" id="{F7185735-34EA-5F45-A52F-BCD7A610BEDC}"/>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3" name="Oval 882">
                <a:extLst>
                  <a:ext uri="{FF2B5EF4-FFF2-40B4-BE49-F238E27FC236}">
                    <a16:creationId xmlns:a16="http://schemas.microsoft.com/office/drawing/2014/main" id="{4CF5080A-BFF7-0A40-8C39-2CA8094EC217}"/>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4" name="Rectangle 883">
                <a:extLst>
                  <a:ext uri="{FF2B5EF4-FFF2-40B4-BE49-F238E27FC236}">
                    <a16:creationId xmlns:a16="http://schemas.microsoft.com/office/drawing/2014/main" id="{0807C039-DD5C-784E-BC9F-E84533105908}"/>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5" name="Rectangle 884">
                <a:extLst>
                  <a:ext uri="{FF2B5EF4-FFF2-40B4-BE49-F238E27FC236}">
                    <a16:creationId xmlns:a16="http://schemas.microsoft.com/office/drawing/2014/main" id="{7F6F6417-8C6C-D941-AC31-6DCEE21F5A5E}"/>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6" name="Rectangle 885">
                <a:extLst>
                  <a:ext uri="{FF2B5EF4-FFF2-40B4-BE49-F238E27FC236}">
                    <a16:creationId xmlns:a16="http://schemas.microsoft.com/office/drawing/2014/main" id="{5BF9CAA3-7196-AD49-8450-3D105D6EDEFE}"/>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7" name="Oval 886">
                <a:extLst>
                  <a:ext uri="{FF2B5EF4-FFF2-40B4-BE49-F238E27FC236}">
                    <a16:creationId xmlns:a16="http://schemas.microsoft.com/office/drawing/2014/main" id="{AFF8575B-4750-AC45-904A-F0C8A0405D2C}"/>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8" name="Rectangle 887">
                <a:extLst>
                  <a:ext uri="{FF2B5EF4-FFF2-40B4-BE49-F238E27FC236}">
                    <a16:creationId xmlns:a16="http://schemas.microsoft.com/office/drawing/2014/main" id="{9190F555-E524-1343-9E24-FA50F32AD585}"/>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9" name="Rectangle 888">
                <a:extLst>
                  <a:ext uri="{FF2B5EF4-FFF2-40B4-BE49-F238E27FC236}">
                    <a16:creationId xmlns:a16="http://schemas.microsoft.com/office/drawing/2014/main" id="{18EF25D3-FCAD-514B-8B86-B3CCA5BF9289}"/>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0" name="Rectangle 889">
                <a:extLst>
                  <a:ext uri="{FF2B5EF4-FFF2-40B4-BE49-F238E27FC236}">
                    <a16:creationId xmlns:a16="http://schemas.microsoft.com/office/drawing/2014/main" id="{E45CEEB8-59ED-5A4D-AEDE-00CDFE4D3718}"/>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Oval 890">
                <a:extLst>
                  <a:ext uri="{FF2B5EF4-FFF2-40B4-BE49-F238E27FC236}">
                    <a16:creationId xmlns:a16="http://schemas.microsoft.com/office/drawing/2014/main" id="{A91D0A8D-6012-2A41-9390-E46379709BF3}"/>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FDD606C8-A0E7-B643-9F27-15BC1548820F}"/>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3" name="Rectangle 892">
                <a:extLst>
                  <a:ext uri="{FF2B5EF4-FFF2-40B4-BE49-F238E27FC236}">
                    <a16:creationId xmlns:a16="http://schemas.microsoft.com/office/drawing/2014/main" id="{6B640D4F-F9F2-2D42-92A9-9D2582469B83}"/>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4" name="Rectangle 893">
                <a:extLst>
                  <a:ext uri="{FF2B5EF4-FFF2-40B4-BE49-F238E27FC236}">
                    <a16:creationId xmlns:a16="http://schemas.microsoft.com/office/drawing/2014/main" id="{F04050B3-D123-A141-B4FE-DEB987EE7BF6}"/>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Rectangle 894">
                <a:extLst>
                  <a:ext uri="{FF2B5EF4-FFF2-40B4-BE49-F238E27FC236}">
                    <a16:creationId xmlns:a16="http://schemas.microsoft.com/office/drawing/2014/main" id="{795E0DE0-6760-454F-8165-846B906D9DB2}"/>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6" name="Rectangle 895">
                <a:extLst>
                  <a:ext uri="{FF2B5EF4-FFF2-40B4-BE49-F238E27FC236}">
                    <a16:creationId xmlns:a16="http://schemas.microsoft.com/office/drawing/2014/main" id="{169CBFC1-1CBF-0242-9DF3-EA6DA25192A7}"/>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7" name="Oval 896">
                <a:extLst>
                  <a:ext uri="{FF2B5EF4-FFF2-40B4-BE49-F238E27FC236}">
                    <a16:creationId xmlns:a16="http://schemas.microsoft.com/office/drawing/2014/main" id="{98370BD9-528F-F24A-B8CD-29B31F897D2A}"/>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8" name="Oval 897">
                <a:extLst>
                  <a:ext uri="{FF2B5EF4-FFF2-40B4-BE49-F238E27FC236}">
                    <a16:creationId xmlns:a16="http://schemas.microsoft.com/office/drawing/2014/main" id="{3AA9C03A-97D6-EB4F-ABE6-A3B390F13614}"/>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9" name="Rectangle 898">
                <a:extLst>
                  <a:ext uri="{FF2B5EF4-FFF2-40B4-BE49-F238E27FC236}">
                    <a16:creationId xmlns:a16="http://schemas.microsoft.com/office/drawing/2014/main" id="{C81DB7D4-5A43-2E41-8A86-019BE801BD31}"/>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0" name="Oval 899">
                <a:extLst>
                  <a:ext uri="{FF2B5EF4-FFF2-40B4-BE49-F238E27FC236}">
                    <a16:creationId xmlns:a16="http://schemas.microsoft.com/office/drawing/2014/main" id="{F5C4C9A6-1C35-C249-AE73-82DC005BD501}"/>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1" name="Oval 900">
                <a:extLst>
                  <a:ext uri="{FF2B5EF4-FFF2-40B4-BE49-F238E27FC236}">
                    <a16:creationId xmlns:a16="http://schemas.microsoft.com/office/drawing/2014/main" id="{5B438BB2-D5AB-F643-A89A-67CF579C11DB}"/>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2" name="Rectangle 901">
                <a:extLst>
                  <a:ext uri="{FF2B5EF4-FFF2-40B4-BE49-F238E27FC236}">
                    <a16:creationId xmlns:a16="http://schemas.microsoft.com/office/drawing/2014/main" id="{4ED9577E-498D-364D-8D3A-15DA22EC4377}"/>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Rectangle 902">
                <a:extLst>
                  <a:ext uri="{FF2B5EF4-FFF2-40B4-BE49-F238E27FC236}">
                    <a16:creationId xmlns:a16="http://schemas.microsoft.com/office/drawing/2014/main" id="{16D3A381-046B-9E45-B4BF-DACB5BF13F3E}"/>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a:extLst>
                  <a:ext uri="{FF2B5EF4-FFF2-40B4-BE49-F238E27FC236}">
                    <a16:creationId xmlns:a16="http://schemas.microsoft.com/office/drawing/2014/main" id="{11886095-1F0F-1E4B-A87C-3E4A37DFF977}"/>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Rectangle 904">
                <a:extLst>
                  <a:ext uri="{FF2B5EF4-FFF2-40B4-BE49-F238E27FC236}">
                    <a16:creationId xmlns:a16="http://schemas.microsoft.com/office/drawing/2014/main" id="{9E707602-A1AA-6046-A265-CA331E19556B}"/>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1375108F-36F8-B14D-9B7B-2F46BC8E1366}"/>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7" name="Rectangle 906">
                <a:extLst>
                  <a:ext uri="{FF2B5EF4-FFF2-40B4-BE49-F238E27FC236}">
                    <a16:creationId xmlns:a16="http://schemas.microsoft.com/office/drawing/2014/main" id="{A7D2DB18-EA82-8D46-A65E-6083DA52BA25}"/>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Rectangle 907">
                <a:extLst>
                  <a:ext uri="{FF2B5EF4-FFF2-40B4-BE49-F238E27FC236}">
                    <a16:creationId xmlns:a16="http://schemas.microsoft.com/office/drawing/2014/main" id="{905C671C-A679-814D-9B0C-1BFD0898833C}"/>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Rectangle 908">
                <a:extLst>
                  <a:ext uri="{FF2B5EF4-FFF2-40B4-BE49-F238E27FC236}">
                    <a16:creationId xmlns:a16="http://schemas.microsoft.com/office/drawing/2014/main" id="{420BEAED-08C9-4E42-9FA1-9AACC5010CBC}"/>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10" name="Group 909">
            <a:extLst>
              <a:ext uri="{FF2B5EF4-FFF2-40B4-BE49-F238E27FC236}">
                <a16:creationId xmlns:a16="http://schemas.microsoft.com/office/drawing/2014/main" id="{B6CD3111-3AF4-054A-8D1E-651883DB416D}"/>
              </a:ext>
            </a:extLst>
          </p:cNvPr>
          <p:cNvGrpSpPr/>
          <p:nvPr/>
        </p:nvGrpSpPr>
        <p:grpSpPr>
          <a:xfrm>
            <a:off x="4321629" y="3216590"/>
            <a:ext cx="3561510" cy="2354664"/>
            <a:chOff x="4321629" y="2762342"/>
            <a:chExt cx="3561510" cy="2354664"/>
          </a:xfrm>
        </p:grpSpPr>
        <p:sp>
          <p:nvSpPr>
            <p:cNvPr id="911" name="Rectangle 910">
              <a:extLst>
                <a:ext uri="{FF2B5EF4-FFF2-40B4-BE49-F238E27FC236}">
                  <a16:creationId xmlns:a16="http://schemas.microsoft.com/office/drawing/2014/main" id="{B405ED8B-196D-AA4F-9FDE-BF1633448156}"/>
                </a:ext>
              </a:extLst>
            </p:cNvPr>
            <p:cNvSpPr/>
            <p:nvPr/>
          </p:nvSpPr>
          <p:spPr bwMode="auto">
            <a:xfrm>
              <a:off x="4321629" y="3979964"/>
              <a:ext cx="3548742"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Easily and securely manage </a:t>
              </a:r>
            </a:p>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data big and small</a:t>
              </a:r>
            </a:p>
          </p:txBody>
        </p:sp>
        <p:sp>
          <p:nvSpPr>
            <p:cNvPr id="912" name="Text Placeholder 3">
              <a:extLst>
                <a:ext uri="{FF2B5EF4-FFF2-40B4-BE49-F238E27FC236}">
                  <a16:creationId xmlns:a16="http://schemas.microsoft.com/office/drawing/2014/main" id="{E9EA0CD5-D4DB-0D48-9574-5F5E08BBB227}"/>
                </a:ext>
              </a:extLst>
            </p:cNvPr>
            <p:cNvSpPr txBox="1">
              <a:spLocks/>
            </p:cNvSpPr>
            <p:nvPr/>
          </p:nvSpPr>
          <p:spPr>
            <a:xfrm>
              <a:off x="4331557" y="3765850"/>
              <a:ext cx="3551582"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Managing all data</a:t>
              </a:r>
            </a:p>
          </p:txBody>
        </p:sp>
        <p:grpSp>
          <p:nvGrpSpPr>
            <p:cNvPr id="913" name="Group 912">
              <a:extLst>
                <a:ext uri="{FF2B5EF4-FFF2-40B4-BE49-F238E27FC236}">
                  <a16:creationId xmlns:a16="http://schemas.microsoft.com/office/drawing/2014/main" id="{EB720549-7664-A548-AF57-E15F60F3EC5F}"/>
                </a:ext>
              </a:extLst>
            </p:cNvPr>
            <p:cNvGrpSpPr/>
            <p:nvPr/>
          </p:nvGrpSpPr>
          <p:grpSpPr>
            <a:xfrm>
              <a:off x="5528527" y="2762342"/>
              <a:ext cx="1133101" cy="811459"/>
              <a:chOff x="5578683" y="2980706"/>
              <a:chExt cx="1133101" cy="811459"/>
            </a:xfrm>
          </p:grpSpPr>
          <p:grpSp>
            <p:nvGrpSpPr>
              <p:cNvPr id="914" name="Group 913">
                <a:extLst>
                  <a:ext uri="{FF2B5EF4-FFF2-40B4-BE49-F238E27FC236}">
                    <a16:creationId xmlns:a16="http://schemas.microsoft.com/office/drawing/2014/main" id="{A0AB72CB-5B40-684E-9DCD-0BF523D80FA7}"/>
                  </a:ext>
                </a:extLst>
              </p:cNvPr>
              <p:cNvGrpSpPr/>
              <p:nvPr/>
            </p:nvGrpSpPr>
            <p:grpSpPr>
              <a:xfrm>
                <a:off x="5763445" y="2980706"/>
                <a:ext cx="948339" cy="811459"/>
                <a:chOff x="6960627" y="2819400"/>
                <a:chExt cx="1078967" cy="972765"/>
              </a:xfrm>
            </p:grpSpPr>
            <p:sp>
              <p:nvSpPr>
                <p:cNvPr id="921" name="Rectangle 165">
                  <a:extLst>
                    <a:ext uri="{FF2B5EF4-FFF2-40B4-BE49-F238E27FC236}">
                      <a16:creationId xmlns:a16="http://schemas.microsoft.com/office/drawing/2014/main" id="{491C5E11-32D9-6843-84AE-26BE48F33189}"/>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2" name="Rectangle 166">
                  <a:extLst>
                    <a:ext uri="{FF2B5EF4-FFF2-40B4-BE49-F238E27FC236}">
                      <a16:creationId xmlns:a16="http://schemas.microsoft.com/office/drawing/2014/main" id="{6CAA0B7D-2E15-5245-8B14-2AFFC3523685}"/>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3" name="Rectangle 167">
                  <a:extLst>
                    <a:ext uri="{FF2B5EF4-FFF2-40B4-BE49-F238E27FC236}">
                      <a16:creationId xmlns:a16="http://schemas.microsoft.com/office/drawing/2014/main" id="{86CBB221-F4E3-7145-B721-ED7A7957E5D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4" name="Rectangle 168">
                  <a:extLst>
                    <a:ext uri="{FF2B5EF4-FFF2-40B4-BE49-F238E27FC236}">
                      <a16:creationId xmlns:a16="http://schemas.microsoft.com/office/drawing/2014/main" id="{DBBC35B3-6787-C340-9EFD-51F4686158A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5" name="Rectangle 169">
                  <a:extLst>
                    <a:ext uri="{FF2B5EF4-FFF2-40B4-BE49-F238E27FC236}">
                      <a16:creationId xmlns:a16="http://schemas.microsoft.com/office/drawing/2014/main" id="{1E78DB48-5A2E-6C47-9E7A-A046B67B95E3}"/>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9A8C00CD-699E-EA47-9791-071B9064EB17}"/>
                  </a:ext>
                </a:extLst>
              </p:cNvPr>
              <p:cNvGrpSpPr/>
              <p:nvPr/>
            </p:nvGrpSpPr>
            <p:grpSpPr>
              <a:xfrm>
                <a:off x="5578683" y="2980706"/>
                <a:ext cx="118872" cy="811459"/>
                <a:chOff x="6960627" y="2819400"/>
                <a:chExt cx="1078967" cy="972765"/>
              </a:xfrm>
            </p:grpSpPr>
            <p:sp>
              <p:nvSpPr>
                <p:cNvPr id="916" name="Rectangle 177">
                  <a:extLst>
                    <a:ext uri="{FF2B5EF4-FFF2-40B4-BE49-F238E27FC236}">
                      <a16:creationId xmlns:a16="http://schemas.microsoft.com/office/drawing/2014/main" id="{DD4BF5BC-F9C2-E444-B3A1-43ED62A92813}"/>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7" name="Rectangle 178">
                  <a:extLst>
                    <a:ext uri="{FF2B5EF4-FFF2-40B4-BE49-F238E27FC236}">
                      <a16:creationId xmlns:a16="http://schemas.microsoft.com/office/drawing/2014/main" id="{65B773DC-FCB0-5A4B-B551-8D457F73BDAC}"/>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8" name="Rectangle 179">
                  <a:extLst>
                    <a:ext uri="{FF2B5EF4-FFF2-40B4-BE49-F238E27FC236}">
                      <a16:creationId xmlns:a16="http://schemas.microsoft.com/office/drawing/2014/main" id="{52D956FF-661E-AC41-A4D4-C34152D7EF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9" name="Rectangle 180">
                  <a:extLst>
                    <a:ext uri="{FF2B5EF4-FFF2-40B4-BE49-F238E27FC236}">
                      <a16:creationId xmlns:a16="http://schemas.microsoft.com/office/drawing/2014/main" id="{FD277360-456B-8344-9855-6F8CF4D6B64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0" name="Rectangle 181">
                  <a:extLst>
                    <a:ext uri="{FF2B5EF4-FFF2-40B4-BE49-F238E27FC236}">
                      <a16:creationId xmlns:a16="http://schemas.microsoft.com/office/drawing/2014/main" id="{B0B53479-D916-134B-94F9-F8C8062F9958}"/>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26" name="Group 925">
            <a:extLst>
              <a:ext uri="{FF2B5EF4-FFF2-40B4-BE49-F238E27FC236}">
                <a16:creationId xmlns:a16="http://schemas.microsoft.com/office/drawing/2014/main" id="{DCBD9EA7-6881-8C4E-95FF-D924A0FD5743}"/>
              </a:ext>
            </a:extLst>
          </p:cNvPr>
          <p:cNvGrpSpPr/>
          <p:nvPr/>
        </p:nvGrpSpPr>
        <p:grpSpPr>
          <a:xfrm>
            <a:off x="391886" y="3106923"/>
            <a:ext cx="3578624" cy="2464331"/>
            <a:chOff x="391886" y="2652675"/>
            <a:chExt cx="3578624" cy="2464331"/>
          </a:xfrm>
        </p:grpSpPr>
        <p:grpSp>
          <p:nvGrpSpPr>
            <p:cNvPr id="927" name="Group 926">
              <a:extLst>
                <a:ext uri="{FF2B5EF4-FFF2-40B4-BE49-F238E27FC236}">
                  <a16:creationId xmlns:a16="http://schemas.microsoft.com/office/drawing/2014/main" id="{9B0D56D1-03A6-1E40-B52C-DF5F8A1FAB05}"/>
                </a:ext>
              </a:extLst>
            </p:cNvPr>
            <p:cNvGrpSpPr/>
            <p:nvPr/>
          </p:nvGrpSpPr>
          <p:grpSpPr>
            <a:xfrm>
              <a:off x="391886" y="3773219"/>
              <a:ext cx="3578624" cy="1343787"/>
              <a:chOff x="391886" y="3773219"/>
              <a:chExt cx="3578624" cy="1343787"/>
            </a:xfrm>
          </p:grpSpPr>
          <p:sp>
            <p:nvSpPr>
              <p:cNvPr id="929" name="Rectangle 928">
                <a:extLst>
                  <a:ext uri="{FF2B5EF4-FFF2-40B4-BE49-F238E27FC236}">
                    <a16:creationId xmlns:a16="http://schemas.microsoft.com/office/drawing/2014/main" id="{A6C884C9-F326-3C46-8A1C-1E77AE481BD2}"/>
                  </a:ext>
                </a:extLst>
              </p:cNvPr>
              <p:cNvSpPr/>
              <p:nvPr/>
            </p:nvSpPr>
            <p:spPr bwMode="auto">
              <a:xfrm>
                <a:off x="39188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Unified access to all your data with unparalleled performance</a:t>
                </a:r>
              </a:p>
            </p:txBody>
          </p:sp>
          <p:sp>
            <p:nvSpPr>
              <p:cNvPr id="930" name="Text Placeholder 3">
                <a:extLst>
                  <a:ext uri="{FF2B5EF4-FFF2-40B4-BE49-F238E27FC236}">
                    <a16:creationId xmlns:a16="http://schemas.microsoft.com/office/drawing/2014/main" id="{2FD48CCF-656E-054B-A6C2-04B73CD7D419}"/>
                  </a:ext>
                </a:extLst>
              </p:cNvPr>
              <p:cNvSpPr txBox="1">
                <a:spLocks/>
              </p:cNvSpPr>
              <p:nvPr/>
            </p:nvSpPr>
            <p:spPr>
              <a:xfrm>
                <a:off x="418927" y="3773219"/>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sz="2000" b="1">
                    <a:solidFill>
                      <a:schemeClr val="accent3"/>
                    </a:solidFill>
                    <a:latin typeface="Segoe UI Semibold" panose="020B0502040204020203" pitchFamily="34" charset="0"/>
                    <a:cs typeface="Segoe UI Semibold" panose="020B0502040204020203" pitchFamily="34" charset="0"/>
                  </a:rPr>
                  <a:t>Integrating all data</a:t>
                </a:r>
              </a:p>
            </p:txBody>
          </p:sp>
        </p:grpSp>
        <p:pic>
          <p:nvPicPr>
            <p:cNvPr id="928" name="Picture 927">
              <a:extLst>
                <a:ext uri="{FF2B5EF4-FFF2-40B4-BE49-F238E27FC236}">
                  <a16:creationId xmlns:a16="http://schemas.microsoft.com/office/drawing/2014/main" id="{B0056DD3-BC41-3C43-840B-065463DB7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363063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081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2854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6740" y="1469866"/>
            <a:ext cx="11018520" cy="4616648"/>
          </a:xfrm>
        </p:spPr>
        <p:txBody>
          <a:bodyPr/>
          <a:lstStyle/>
          <a:p>
            <a:pPr marL="0" indent="0">
              <a:spcBef>
                <a:spcPts val="1800"/>
              </a:spcBef>
              <a:buNone/>
            </a:pPr>
            <a:r>
              <a:rPr lang="en-US" sz="2000" dirty="0">
                <a:latin typeface="+mn-lt"/>
              </a:rPr>
              <a:t>Download and try it: </a:t>
            </a:r>
            <a:r>
              <a:rPr lang="en-US" sz="2000" dirty="0">
                <a:latin typeface="+mn-lt"/>
                <a:hlinkClick r:id="rId3"/>
              </a:rPr>
              <a:t>https://aka.ms/ss19</a:t>
            </a:r>
            <a:endParaRPr lang="en-US" sz="2000" dirty="0">
              <a:latin typeface="+mn-lt"/>
            </a:endParaRPr>
          </a:p>
          <a:p>
            <a:pPr marL="0" indent="0">
              <a:spcBef>
                <a:spcPts val="1800"/>
              </a:spcBef>
              <a:buNone/>
            </a:pPr>
            <a:r>
              <a:rPr lang="en-US" sz="2000" dirty="0">
                <a:latin typeface="+mn-lt"/>
              </a:rPr>
              <a:t>Get started with BDC at </a:t>
            </a:r>
            <a:r>
              <a:rPr lang="en-US" sz="2000" dirty="0">
                <a:latin typeface="+mn-lt"/>
                <a:hlinkClick r:id="rId4"/>
              </a:rPr>
              <a:t>https://aka.ms/sqlbdc</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5"/>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6"/>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7"/>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8"/>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9"/>
              </a:rPr>
              <a:t>check out the video</a:t>
            </a:r>
            <a:endParaRPr lang="en-US" sz="2000" dirty="0">
              <a:latin typeface="+mn-lt"/>
            </a:endParaRPr>
          </a:p>
          <a:p>
            <a:pPr marL="0" indent="0">
              <a:spcBef>
                <a:spcPts val="1800"/>
              </a:spcBef>
              <a:buNone/>
            </a:pPr>
            <a:r>
              <a:rPr lang="en-US" sz="2000" dirty="0">
                <a:latin typeface="+mn-lt"/>
              </a:rPr>
              <a:t>Read the </a:t>
            </a:r>
            <a:r>
              <a:rPr lang="en-US" sz="2000" dirty="0">
                <a:latin typeface="+mn-lt"/>
                <a:hlinkClick r:id="rId10"/>
              </a:rPr>
              <a:t>licensing guide</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11"/>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2"/>
          <a:stretch>
            <a:fillRect/>
          </a:stretch>
        </p:blipFill>
        <p:spPr>
          <a:xfrm>
            <a:off x="8478217" y="158383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a:xfrm>
            <a:off x="629318" y="2302514"/>
            <a:ext cx="1356903" cy="608657"/>
          </a:xfrm>
        </p:spPr>
        <p:txBody>
          <a:bodyPr/>
          <a:lstStyle/>
          <a:p>
            <a:r>
              <a:rPr lang="en-US"/>
              <a:t>Q&amp;A</a:t>
            </a:r>
          </a:p>
        </p:txBody>
      </p:sp>
    </p:spTree>
    <p:extLst>
      <p:ext uri="{BB962C8B-B14F-4D97-AF65-F5344CB8AC3E}">
        <p14:creationId xmlns:p14="http://schemas.microsoft.com/office/powerpoint/2010/main" val="22371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6" name="Picture 4" descr="Image result for microsoft">
            <a:extLst>
              <a:ext uri="{FF2B5EF4-FFF2-40B4-BE49-F238E27FC236}">
                <a16:creationId xmlns:a16="http://schemas.microsoft.com/office/drawing/2014/main" id="{2D721DA9-6879-4F71-A1A7-ABC408B1D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024589" y="389347"/>
            <a:ext cx="5747656" cy="5604932"/>
          </a:xfrm>
        </p:spPr>
        <p:txBody>
          <a:bodyPr/>
          <a:lstStyle/>
          <a:p>
            <a:pPr>
              <a:spcAft>
                <a:spcPts val="1800"/>
              </a:spcAft>
            </a:pPr>
            <a:r>
              <a:rPr lang="en-US" sz="2000" dirty="0"/>
              <a:t>“Big Data is any data you can’t process in the time you want with the systems you have.” – Buck Woody</a:t>
            </a:r>
          </a:p>
          <a:p>
            <a:pPr>
              <a:spcAft>
                <a:spcPts val="1800"/>
              </a:spcAft>
            </a:pPr>
            <a:r>
              <a:rPr lang="en-US" sz="2000" dirty="0"/>
              <a:t>The </a:t>
            </a:r>
            <a:r>
              <a:rPr lang="en-US" sz="2000" b="1" dirty="0"/>
              <a:t>volume</a:t>
            </a:r>
            <a:r>
              <a:rPr lang="en-US" sz="2000" dirty="0"/>
              <a:t>, </a:t>
            </a:r>
            <a:r>
              <a:rPr lang="en-US" sz="2000" b="1" dirty="0"/>
              <a:t>velocity</a:t>
            </a:r>
            <a:r>
              <a:rPr lang="en-US" sz="2000" dirty="0"/>
              <a:t> and </a:t>
            </a:r>
            <a:r>
              <a:rPr lang="en-US" sz="2000" b="1" dirty="0"/>
              <a:t>variety</a:t>
            </a:r>
            <a:r>
              <a:rPr lang="en-US" sz="2000" dirty="0"/>
              <a:t> of the data is far too great</a:t>
            </a:r>
          </a:p>
          <a:p>
            <a:pPr>
              <a:spcAft>
                <a:spcPts val="1800"/>
              </a:spcAft>
            </a:pPr>
            <a:r>
              <a:rPr lang="en-US" sz="2000" dirty="0"/>
              <a:t>Distributed, unstructured, semi-structured, compute, TB, PB, …</a:t>
            </a:r>
          </a:p>
          <a:p>
            <a:pPr>
              <a:spcAft>
                <a:spcPts val="1800"/>
              </a:spcAft>
            </a:pPr>
            <a:r>
              <a:rPr lang="en-US" sz="2000" dirty="0"/>
              <a:t>Analytics – Ingest, process, analyze, repeat</a:t>
            </a:r>
          </a:p>
          <a:p>
            <a:pPr>
              <a:spcAft>
                <a:spcPts val="1800"/>
              </a:spcAft>
            </a:pPr>
            <a:r>
              <a:rPr lang="en-US" sz="2000" dirty="0"/>
              <a:t>Machine Learning and IoT</a:t>
            </a:r>
            <a:endParaRPr lang="en-US" dirty="0"/>
          </a:p>
          <a:p>
            <a:pPr>
              <a:spcAft>
                <a:spcPts val="1800"/>
              </a:spcAft>
            </a:pPr>
            <a:endParaRPr lang="en-US" dirty="0"/>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1107996"/>
          </a:xfrm>
        </p:spPr>
        <p:txBody>
          <a:bodyPr/>
          <a:lstStyle/>
          <a:p>
            <a:r>
              <a:rPr lang="en-US" dirty="0"/>
              <a:t>What is Big Data?</a:t>
            </a:r>
            <a:br>
              <a:rPr lang="en-US" dirty="0"/>
            </a:br>
            <a:r>
              <a:rPr lang="en-US" dirty="0">
                <a:solidFill>
                  <a:schemeClr val="accent2"/>
                </a:solidFill>
              </a:rPr>
              <a:t>And Why?</a:t>
            </a:r>
          </a:p>
        </p:txBody>
      </p:sp>
      <p:pic>
        <p:nvPicPr>
          <p:cNvPr id="2050" name="Picture 2" descr="Image result for walmart logo">
            <a:hlinkClick r:id="rId3"/>
            <a:extLst>
              <a:ext uri="{FF2B5EF4-FFF2-40B4-BE49-F238E27FC236}">
                <a16:creationId xmlns:a16="http://schemas.microsoft.com/office/drawing/2014/main" id="{ECF259C8-6B9F-4164-ABF3-4736889CB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586" y="5588753"/>
            <a:ext cx="3005661" cy="81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9972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00F5-0DB7-41FB-9B92-4CB7D0B046EE}"/>
              </a:ext>
            </a:extLst>
          </p:cNvPr>
          <p:cNvSpPr>
            <a:spLocks noGrp="1"/>
          </p:cNvSpPr>
          <p:nvPr>
            <p:ph type="title"/>
          </p:nvPr>
        </p:nvSpPr>
        <p:spPr/>
        <p:txBody>
          <a:bodyPr/>
          <a:lstStyle/>
          <a:p>
            <a:r>
              <a:rPr lang="en-US" dirty="0"/>
              <a:t>Big Data and the Zoo</a:t>
            </a:r>
          </a:p>
        </p:txBody>
      </p:sp>
      <p:pic>
        <p:nvPicPr>
          <p:cNvPr id="4" name="Picture 3">
            <a:extLst>
              <a:ext uri="{FF2B5EF4-FFF2-40B4-BE49-F238E27FC236}">
                <a16:creationId xmlns:a16="http://schemas.microsoft.com/office/drawing/2014/main" id="{736FF7C4-5BCD-4E10-BC31-471E72C07DAE}"/>
              </a:ext>
            </a:extLst>
          </p:cNvPr>
          <p:cNvPicPr>
            <a:picLocks noChangeAspect="1"/>
          </p:cNvPicPr>
          <p:nvPr/>
        </p:nvPicPr>
        <p:blipFill>
          <a:blip r:embed="rId3"/>
          <a:stretch>
            <a:fillRect/>
          </a:stretch>
        </p:blipFill>
        <p:spPr>
          <a:xfrm>
            <a:off x="393411" y="2470843"/>
            <a:ext cx="5258582" cy="30202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75B35A7-E311-41B0-B2B4-F84A13DEB527}"/>
              </a:ext>
            </a:extLst>
          </p:cNvPr>
          <p:cNvPicPr>
            <a:picLocks noChangeAspect="1"/>
          </p:cNvPicPr>
          <p:nvPr/>
        </p:nvPicPr>
        <p:blipFill>
          <a:blip r:embed="rId4"/>
          <a:stretch>
            <a:fillRect/>
          </a:stretch>
        </p:blipFill>
        <p:spPr>
          <a:xfrm>
            <a:off x="5975764" y="2329204"/>
            <a:ext cx="5754880" cy="2630609"/>
          </a:xfrm>
          <a:prstGeom prst="rect">
            <a:avLst/>
          </a:prstGeom>
        </p:spPr>
      </p:pic>
      <p:sp>
        <p:nvSpPr>
          <p:cNvPr id="11" name="Rectangle 10">
            <a:extLst>
              <a:ext uri="{FF2B5EF4-FFF2-40B4-BE49-F238E27FC236}">
                <a16:creationId xmlns:a16="http://schemas.microsoft.com/office/drawing/2014/main" id="{739851BB-D9FE-480C-ABF7-FFAE2D5F4A0C}"/>
              </a:ext>
            </a:extLst>
          </p:cNvPr>
          <p:cNvSpPr/>
          <p:nvPr/>
        </p:nvSpPr>
        <p:spPr>
          <a:xfrm>
            <a:off x="393411" y="2101511"/>
            <a:ext cx="92685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Hadoop</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3F2061-AB6C-4D30-B5F4-74B381FBA058}"/>
              </a:ext>
            </a:extLst>
          </p:cNvPr>
          <p:cNvSpPr/>
          <p:nvPr/>
        </p:nvSpPr>
        <p:spPr>
          <a:xfrm>
            <a:off x="5907867" y="1968373"/>
            <a:ext cx="70724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Spark</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A4B718D-57E5-4D5B-9A95-635147CD7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6" t="-3556" r="-2378" b="-13377"/>
          <a:stretch/>
        </p:blipFill>
        <p:spPr>
          <a:xfrm>
            <a:off x="10589968" y="166526"/>
            <a:ext cx="1327394" cy="764286"/>
          </a:xfrm>
          <a:prstGeom prst="rect">
            <a:avLst/>
          </a:prstGeom>
          <a:solidFill>
            <a:schemeClr val="bg1"/>
          </a:solidFill>
        </p:spPr>
      </p:pic>
      <p:sp>
        <p:nvSpPr>
          <p:cNvPr id="14" name="Freeform: Shape 13">
            <a:extLst>
              <a:ext uri="{FF2B5EF4-FFF2-40B4-BE49-F238E27FC236}">
                <a16:creationId xmlns:a16="http://schemas.microsoft.com/office/drawing/2014/main" id="{E573E4B5-04FB-49A0-86CF-9AB24E3DB3AD}"/>
              </a:ext>
            </a:extLst>
          </p:cNvPr>
          <p:cNvSpPr>
            <a:spLocks/>
          </p:cNvSpPr>
          <p:nvPr/>
        </p:nvSpPr>
        <p:spPr bwMode="auto">
          <a:xfrm>
            <a:off x="9425961" y="260226"/>
            <a:ext cx="923842" cy="57688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662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EAC2-003B-44C5-ABE4-4831771DB4CB}"/>
              </a:ext>
            </a:extLst>
          </p:cNvPr>
          <p:cNvSpPr>
            <a:spLocks noGrp="1"/>
          </p:cNvSpPr>
          <p:nvPr>
            <p:ph type="title"/>
          </p:nvPr>
        </p:nvSpPr>
        <p:spPr>
          <a:xfrm>
            <a:off x="477731" y="256233"/>
            <a:ext cx="11018520" cy="553998"/>
          </a:xfrm>
        </p:spPr>
        <p:txBody>
          <a:bodyPr/>
          <a:lstStyle/>
          <a:p>
            <a:r>
              <a:rPr lang="en-US" dirty="0"/>
              <a:t>From Virtual Machines to Containers</a:t>
            </a:r>
          </a:p>
        </p:txBody>
      </p:sp>
      <p:pic>
        <p:nvPicPr>
          <p:cNvPr id="4" name="Picture 3">
            <a:extLst>
              <a:ext uri="{FF2B5EF4-FFF2-40B4-BE49-F238E27FC236}">
                <a16:creationId xmlns:a16="http://schemas.microsoft.com/office/drawing/2014/main" id="{4C14BCB4-8BE5-487B-AFA8-167EB3E62067}"/>
              </a:ext>
            </a:extLst>
          </p:cNvPr>
          <p:cNvPicPr>
            <a:picLocks noChangeAspect="1"/>
          </p:cNvPicPr>
          <p:nvPr/>
        </p:nvPicPr>
        <p:blipFill>
          <a:blip r:embed="rId2"/>
          <a:stretch>
            <a:fillRect/>
          </a:stretch>
        </p:blipFill>
        <p:spPr>
          <a:xfrm>
            <a:off x="5313349" y="2333952"/>
            <a:ext cx="6755658" cy="2449001"/>
          </a:xfrm>
          <a:prstGeom prst="rect">
            <a:avLst/>
          </a:prstGeom>
        </p:spPr>
      </p:pic>
      <p:sp>
        <p:nvSpPr>
          <p:cNvPr id="5" name="TextBox 4">
            <a:extLst>
              <a:ext uri="{FF2B5EF4-FFF2-40B4-BE49-F238E27FC236}">
                <a16:creationId xmlns:a16="http://schemas.microsoft.com/office/drawing/2014/main" id="{4B91FBDC-833A-4E71-8586-EF6D295B201D}"/>
              </a:ext>
            </a:extLst>
          </p:cNvPr>
          <p:cNvSpPr txBox="1"/>
          <p:nvPr/>
        </p:nvSpPr>
        <p:spPr>
          <a:xfrm>
            <a:off x="816286" y="2272846"/>
            <a:ext cx="4588424" cy="3200876"/>
          </a:xfrm>
          <a:prstGeom prst="rect">
            <a:avLst/>
          </a:prstGeom>
          <a:noFill/>
        </p:spPr>
        <p:txBody>
          <a:bodyPr wrap="square" lIns="0" tIns="0" rIns="0" bIns="0" rtlCol="0">
            <a:spAutoFit/>
          </a:bodyPr>
          <a:lstStyle/>
          <a:p>
            <a:pPr defTabSz="914192"/>
            <a:r>
              <a:rPr lang="en-US" sz="1600" b="1" dirty="0">
                <a:solidFill>
                  <a:srgbClr val="0D0D0D"/>
                </a:solidFill>
                <a:latin typeface="Segoe UI Semibold" panose="020B0502040204020203" pitchFamily="34" charset="0"/>
                <a:cs typeface="Segoe UI Semibold" panose="020B0502040204020203" pitchFamily="34" charset="0"/>
              </a:rPr>
              <a:t>Portable</a:t>
            </a:r>
          </a:p>
          <a:p>
            <a:pPr defTabSz="914192"/>
            <a:r>
              <a:rPr lang="en-US" sz="1600" dirty="0">
                <a:solidFill>
                  <a:srgbClr val="0078D4"/>
                </a:solidFill>
                <a:latin typeface="Segoe UI"/>
              </a:rPr>
              <a:t>Run anywhere containers are supported</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Lightweight</a:t>
            </a:r>
          </a:p>
          <a:p>
            <a:pPr defTabSz="914192"/>
            <a:r>
              <a:rPr lang="en-US" sz="1600" dirty="0">
                <a:solidFill>
                  <a:srgbClr val="0078D4"/>
                </a:solidFill>
                <a:latin typeface="Segoe UI"/>
              </a:rPr>
              <a:t>Reduced disk, CPU, and memory footprint</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Consistent</a:t>
            </a:r>
          </a:p>
          <a:p>
            <a:pPr defTabSz="914192"/>
            <a:r>
              <a:rPr lang="en-US" sz="1600" dirty="0">
                <a:solidFill>
                  <a:srgbClr val="0078D4"/>
                </a:solidFill>
                <a:latin typeface="Segoe UI"/>
              </a:rPr>
              <a:t>Consistent image of SQL Server, scripts, and tools</a:t>
            </a:r>
          </a:p>
          <a:p>
            <a:pPr defTabSz="914192"/>
            <a:endParaRPr lang="en-US" sz="1600" dirty="0">
              <a:solidFill>
                <a:srgbClr val="0078D4"/>
              </a:solidFill>
              <a:latin typeface="Segoe UI"/>
            </a:endParaRPr>
          </a:p>
          <a:p>
            <a:pPr defTabSz="914192"/>
            <a:r>
              <a:rPr lang="en-US" sz="1600" dirty="0">
                <a:solidFill>
                  <a:srgbClr val="0D0D0D"/>
                </a:solidFill>
                <a:latin typeface="Segoe UI Semibold" panose="020B0502040204020203" pitchFamily="34" charset="0"/>
                <a:cs typeface="Segoe UI Semibold" panose="020B0502040204020203" pitchFamily="34" charset="0"/>
              </a:rPr>
              <a:t>Efficient</a:t>
            </a:r>
          </a:p>
          <a:p>
            <a:pPr defTabSz="914192"/>
            <a:r>
              <a:rPr lang="en-US" sz="1600" dirty="0">
                <a:solidFill>
                  <a:srgbClr val="0078D4"/>
                </a:solidFill>
                <a:latin typeface="Segoe UI"/>
              </a:rPr>
              <a:t>Faster deployment, reduced patching, and </a:t>
            </a:r>
            <a:br>
              <a:rPr lang="en-US" sz="1600" dirty="0">
                <a:solidFill>
                  <a:srgbClr val="0078D4"/>
                </a:solidFill>
                <a:latin typeface="Segoe UI"/>
              </a:rPr>
            </a:br>
            <a:r>
              <a:rPr lang="en-US" sz="1600" dirty="0">
                <a:solidFill>
                  <a:srgbClr val="0078D4"/>
                </a:solidFill>
                <a:latin typeface="Segoe UI"/>
              </a:rPr>
              <a:t>less downtime</a:t>
            </a:r>
          </a:p>
          <a:p>
            <a:pPr defTabSz="914192"/>
            <a:endParaRPr lang="en-US" sz="1600" dirty="0">
              <a:solidFill>
                <a:srgbClr val="0078D4"/>
              </a:solidFill>
              <a:latin typeface="Segoe UI"/>
            </a:endParaRPr>
          </a:p>
        </p:txBody>
      </p:sp>
      <p:grpSp>
        <p:nvGrpSpPr>
          <p:cNvPr id="6" name="Group 5">
            <a:extLst>
              <a:ext uri="{FF2B5EF4-FFF2-40B4-BE49-F238E27FC236}">
                <a16:creationId xmlns:a16="http://schemas.microsoft.com/office/drawing/2014/main" id="{FFC7EE58-4165-4547-9999-DFA3F577DA5C}"/>
              </a:ext>
            </a:extLst>
          </p:cNvPr>
          <p:cNvGrpSpPr/>
          <p:nvPr/>
        </p:nvGrpSpPr>
        <p:grpSpPr>
          <a:xfrm>
            <a:off x="277287" y="3756718"/>
            <a:ext cx="349826" cy="438629"/>
            <a:chOff x="13906501" y="3886200"/>
            <a:chExt cx="619125" cy="776287"/>
          </a:xfrm>
        </p:grpSpPr>
        <p:sp>
          <p:nvSpPr>
            <p:cNvPr id="7" name="Freeform 17">
              <a:extLst>
                <a:ext uri="{FF2B5EF4-FFF2-40B4-BE49-F238E27FC236}">
                  <a16:creationId xmlns:a16="http://schemas.microsoft.com/office/drawing/2014/main" id="{83AD7CB0-6305-4374-8AA6-0D253471F2A4}"/>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8" name="Freeform 18">
              <a:extLst>
                <a:ext uri="{FF2B5EF4-FFF2-40B4-BE49-F238E27FC236}">
                  <a16:creationId xmlns:a16="http://schemas.microsoft.com/office/drawing/2014/main" id="{1C9EAD63-739E-451D-911C-D24BBDD4440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9" name="Line 19">
              <a:extLst>
                <a:ext uri="{FF2B5EF4-FFF2-40B4-BE49-F238E27FC236}">
                  <a16:creationId xmlns:a16="http://schemas.microsoft.com/office/drawing/2014/main" id="{4FC8353A-C214-453F-B2E5-8EA2C038600C}"/>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0" name="Freeform 20">
              <a:extLst>
                <a:ext uri="{FF2B5EF4-FFF2-40B4-BE49-F238E27FC236}">
                  <a16:creationId xmlns:a16="http://schemas.microsoft.com/office/drawing/2014/main" id="{DB53D6C0-8E6C-40B8-B250-1B1F0AE614D8}"/>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1" name="Line 21">
              <a:extLst>
                <a:ext uri="{FF2B5EF4-FFF2-40B4-BE49-F238E27FC236}">
                  <a16:creationId xmlns:a16="http://schemas.microsoft.com/office/drawing/2014/main" id="{5FB1667D-EF76-46B0-B7F6-037A48B532ED}"/>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2" name="Freeform 22">
              <a:extLst>
                <a:ext uri="{FF2B5EF4-FFF2-40B4-BE49-F238E27FC236}">
                  <a16:creationId xmlns:a16="http://schemas.microsoft.com/office/drawing/2014/main" id="{CAC83A85-1F2D-4FF2-B95D-DA6622A9F22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3" name="Line 23">
              <a:extLst>
                <a:ext uri="{FF2B5EF4-FFF2-40B4-BE49-F238E27FC236}">
                  <a16:creationId xmlns:a16="http://schemas.microsoft.com/office/drawing/2014/main" id="{A67EDCF4-CF03-4F66-990E-C29307211E23}"/>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grpSp>
      <p:grpSp>
        <p:nvGrpSpPr>
          <p:cNvPr id="14" name="Group 13">
            <a:extLst>
              <a:ext uri="{FF2B5EF4-FFF2-40B4-BE49-F238E27FC236}">
                <a16:creationId xmlns:a16="http://schemas.microsoft.com/office/drawing/2014/main" id="{F607DE2D-D205-4FB0-8238-33642F650500}"/>
              </a:ext>
            </a:extLst>
          </p:cNvPr>
          <p:cNvGrpSpPr/>
          <p:nvPr/>
        </p:nvGrpSpPr>
        <p:grpSpPr>
          <a:xfrm>
            <a:off x="263298" y="4536156"/>
            <a:ext cx="377804" cy="377802"/>
            <a:chOff x="2335756" y="3558618"/>
            <a:chExt cx="318744" cy="318742"/>
          </a:xfrm>
        </p:grpSpPr>
        <p:sp>
          <p:nvSpPr>
            <p:cNvPr id="15" name="Freeform 22">
              <a:extLst>
                <a:ext uri="{FF2B5EF4-FFF2-40B4-BE49-F238E27FC236}">
                  <a16:creationId xmlns:a16="http://schemas.microsoft.com/office/drawing/2014/main" id="{289208CC-D165-4D10-8C03-51BB1F5FBD2B}"/>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sp>
          <p:nvSpPr>
            <p:cNvPr id="16" name="Oval 15">
              <a:extLst>
                <a:ext uri="{FF2B5EF4-FFF2-40B4-BE49-F238E27FC236}">
                  <a16:creationId xmlns:a16="http://schemas.microsoft.com/office/drawing/2014/main" id="{A5AF49B7-C510-496F-BEAB-E7A620D07D1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grpSp>
      <p:sp>
        <p:nvSpPr>
          <p:cNvPr id="17" name="arrow_24">
            <a:extLst>
              <a:ext uri="{FF2B5EF4-FFF2-40B4-BE49-F238E27FC236}">
                <a16:creationId xmlns:a16="http://schemas.microsoft.com/office/drawing/2014/main" id="{6E87F043-D339-4AC7-B5F6-F57F3F29508D}"/>
              </a:ext>
            </a:extLst>
          </p:cNvPr>
          <p:cNvSpPr>
            <a:spLocks noChangeAspect="1" noEditPoints="1"/>
          </p:cNvSpPr>
          <p:nvPr/>
        </p:nvSpPr>
        <p:spPr bwMode="auto">
          <a:xfrm>
            <a:off x="277285" y="2356298"/>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1730" dirty="0">
              <a:solidFill>
                <a:srgbClr val="1A1A1A"/>
              </a:solidFill>
              <a:latin typeface="Segoe UI"/>
            </a:endParaRPr>
          </a:p>
        </p:txBody>
      </p:sp>
      <p:pic>
        <p:nvPicPr>
          <p:cNvPr id="18" name="Picture 17">
            <a:extLst>
              <a:ext uri="{FF2B5EF4-FFF2-40B4-BE49-F238E27FC236}">
                <a16:creationId xmlns:a16="http://schemas.microsoft.com/office/drawing/2014/main" id="{C2573677-5A43-4766-95C3-7E935DC8F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25" y="3042677"/>
            <a:ext cx="393589" cy="418981"/>
          </a:xfrm>
          <a:prstGeom prst="rect">
            <a:avLst/>
          </a:prstGeom>
        </p:spPr>
      </p:pic>
      <p:sp>
        <p:nvSpPr>
          <p:cNvPr id="19" name="Freeform 130">
            <a:extLst>
              <a:ext uri="{FF2B5EF4-FFF2-40B4-BE49-F238E27FC236}">
                <a16:creationId xmlns:a16="http://schemas.microsoft.com/office/drawing/2014/main" id="{8B2356DB-85D1-4442-973C-4D82CCF5571F}"/>
              </a:ext>
            </a:extLst>
          </p:cNvPr>
          <p:cNvSpPr>
            <a:spLocks noChangeAspect="1" noEditPoints="1"/>
          </p:cNvSpPr>
          <p:nvPr/>
        </p:nvSpPr>
        <p:spPr bwMode="black">
          <a:xfrm>
            <a:off x="10036955" y="410899"/>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979EA52D-A206-415F-82F5-ADAC4155E8A8}"/>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10686601" y="412952"/>
            <a:ext cx="380108" cy="452513"/>
          </a:xfrm>
          <a:prstGeom prst="rect">
            <a:avLst/>
          </a:prstGeom>
        </p:spPr>
      </p:pic>
      <p:sp>
        <p:nvSpPr>
          <p:cNvPr id="21" name="Freeform: Shape 20">
            <a:extLst>
              <a:ext uri="{FF2B5EF4-FFF2-40B4-BE49-F238E27FC236}">
                <a16:creationId xmlns:a16="http://schemas.microsoft.com/office/drawing/2014/main" id="{23342A88-71F7-45CA-9418-6B2E7E9BBBF6}"/>
              </a:ext>
            </a:extLst>
          </p:cNvPr>
          <p:cNvSpPr/>
          <p:nvPr/>
        </p:nvSpPr>
        <p:spPr>
          <a:xfrm>
            <a:off x="11265486" y="407079"/>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5880257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28A-7CE3-4402-9E0F-D20AB93CCE36}"/>
              </a:ext>
            </a:extLst>
          </p:cNvPr>
          <p:cNvSpPr>
            <a:spLocks noGrp="1"/>
          </p:cNvSpPr>
          <p:nvPr>
            <p:ph type="title"/>
          </p:nvPr>
        </p:nvSpPr>
        <p:spPr/>
        <p:txBody>
          <a:bodyPr/>
          <a:lstStyle/>
          <a:p>
            <a:r>
              <a:rPr lang="en-US" dirty="0"/>
              <a:t>Along comes the Helmsman</a:t>
            </a:r>
          </a:p>
        </p:txBody>
      </p:sp>
      <p:pic>
        <p:nvPicPr>
          <p:cNvPr id="4" name="Picture 3">
            <a:extLst>
              <a:ext uri="{FF2B5EF4-FFF2-40B4-BE49-F238E27FC236}">
                <a16:creationId xmlns:a16="http://schemas.microsoft.com/office/drawing/2014/main" id="{FA306280-73C1-451E-8CD5-F5F20F772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2972" y="220674"/>
            <a:ext cx="1036015" cy="769088"/>
          </a:xfrm>
          <a:prstGeom prst="rect">
            <a:avLst/>
          </a:prstGeom>
        </p:spPr>
      </p:pic>
      <p:pic>
        <p:nvPicPr>
          <p:cNvPr id="1026" name="Picture 2" descr="Image result for kubernetes architecture">
            <a:extLst>
              <a:ext uri="{FF2B5EF4-FFF2-40B4-BE49-F238E27FC236}">
                <a16:creationId xmlns:a16="http://schemas.microsoft.com/office/drawing/2014/main" id="{F7F18218-6FEB-43FC-8683-06B17703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202" y="1011198"/>
            <a:ext cx="7402181" cy="578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62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lang="en-US" sz="900" kern="0" dirty="0">
                <a:solidFill>
                  <a:srgbClr val="0078D7"/>
                </a:solidFill>
                <a:latin typeface="Segoe UI Semibold"/>
                <a:cs typeface="Segoe UI Semibold" panose="020B0502040204020203" pitchFamily="34" charset="0"/>
              </a:rPr>
              <a:t>Data lakes with storage</a:t>
            </a: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a:t>
            </a:r>
            <a:r>
              <a:rPr lang="en-US" sz="900" dirty="0">
                <a:solidFill>
                  <a:srgbClr val="0078D4"/>
                </a:solidFill>
                <a:latin typeface="Segoe UI Semibold"/>
                <a:cs typeface="Segoe UI Semibold" panose="020B0502040204020203" pitchFamily="34" charset="0"/>
              </a:rPr>
              <a:t>data mart with </a:t>
            </a: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effectLst/>
              <a:uLnTx/>
              <a:uFillTx/>
              <a:latin typeface="Segoe UI Semibold" panose="020B0702040204020203" pitchFamily="34" charset="0"/>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algn="l"/>
            <a:r>
              <a:rPr lang="en-US" dirty="0"/>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3874" rtl="0" eaLnBrk="1" fontAlgn="auto" latinLnBrk="0" hangingPunct="1">
              <a:lnSpc>
                <a:spcPct val="100000"/>
              </a:lnSpc>
              <a:spcBef>
                <a:spcPts val="0"/>
              </a:spcBef>
              <a:spcAft>
                <a:spcPts val="2400"/>
              </a:spcAft>
              <a:buClrTx/>
              <a:buSzTx/>
              <a:buFontTx/>
              <a:buNone/>
              <a:tabLst/>
              <a:defRPr/>
            </a:pPr>
            <a:r>
              <a:rPr kumimoji="0" lang="en-US" sz="1100" i="0" u="none" strike="noStrike" kern="0" cap="none" spc="0" normalizeH="0" baseline="0" noProof="0" dirty="0">
                <a:ln>
                  <a:noFill/>
                </a:ln>
                <a:solidFill>
                  <a:srgbClr val="0078D7"/>
                </a:solidFill>
                <a:effectLst/>
                <a:uLnTx/>
                <a:uFillTx/>
                <a:latin typeface="+mj-lt"/>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endParaRPr lang="en-US" dirty="0"/>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0078D7"/>
                </a:solidFill>
                <a:latin typeface="Segoe UI Semibold"/>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lvl="0" defTabSz="932742">
              <a:spcAft>
                <a:spcPts val="1200"/>
              </a:spcAft>
              <a:buClr>
                <a:srgbClr val="0078D4"/>
              </a:buClr>
              <a:buSzPct val="90000"/>
              <a:defRPr/>
            </a:pPr>
            <a:r>
              <a:rPr lang="en-US" sz="1400" dirty="0">
                <a:solidFill>
                  <a:prstClr val="black"/>
                </a:solidFill>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03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3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3" ma:contentTypeDescription="Create a new document." ma:contentTypeScope="" ma:versionID="600d8edb58e30efcdbd66d5848d178c4">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ac54fa75dfce203e1774df8aaf4ed1a8"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CC00D4-2181-48C3-B487-E412D7478FD8}">
  <ds:schemaRefs>
    <ds:schemaRef ds:uri="http://schemas.microsoft.com/office/2006/metadata/properties"/>
    <ds:schemaRef ds:uri="http://schemas.microsoft.com/office/infopath/2007/PartnerControls"/>
    <ds:schemaRef ds:uri="3ae6f26d-9444-4782-a775-fd15bae28999"/>
    <ds:schemaRef ds:uri="http://schemas.microsoft.com/sharepoint/v3"/>
  </ds:schemaRefs>
</ds:datastoreItem>
</file>

<file path=customXml/itemProps2.xml><?xml version="1.0" encoding="utf-8"?>
<ds:datastoreItem xmlns:ds="http://schemas.openxmlformats.org/officeDocument/2006/customXml" ds:itemID="{4BCE9BE2-22CD-4262-AB0B-B13F88FA7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CDF899-9778-4621-A613-F9C132BA08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185</TotalTime>
  <Words>3983</Words>
  <Application>Microsoft Office PowerPoint</Application>
  <PresentationFormat>Widescreen</PresentationFormat>
  <Paragraphs>663</Paragraphs>
  <Slides>44</Slides>
  <Notes>28</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44</vt:i4>
      </vt:variant>
    </vt:vector>
  </HeadingPairs>
  <TitlesOfParts>
    <vt:vector size="57"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C+E Azure 2018</vt:lpstr>
      <vt:lpstr>WHITE TEMPLATE</vt:lpstr>
      <vt:lpstr>1_WHITE TEMPLATE</vt:lpstr>
      <vt:lpstr>SQL Server 2019 Big Data Clusters Webinar</vt:lpstr>
      <vt:lpstr>PowerPoint Presentation</vt:lpstr>
      <vt:lpstr>PowerPoint Presentation</vt:lpstr>
      <vt:lpstr>PowerPoint Presentation</vt:lpstr>
      <vt:lpstr>What is Big Data? And Why?</vt:lpstr>
      <vt:lpstr>Big Data and the Zoo</vt:lpstr>
      <vt:lpstr>From Virtual Machines to Containers</vt:lpstr>
      <vt:lpstr>Along comes the Helmsman</vt:lpstr>
      <vt:lpstr>SQL Server 2019 Big Data Clusters </vt:lpstr>
      <vt:lpstr>Deploying a Big Data Cluster</vt:lpstr>
      <vt:lpstr>Managing and Monitoring Big Data Clusters</vt:lpstr>
      <vt:lpstr>Using a Big Data Cluster through Endpoints</vt:lpstr>
      <vt:lpstr>MSSQL on k8s</vt:lpstr>
      <vt:lpstr>PowerPoint Presentation</vt:lpstr>
      <vt:lpstr>Two methods for data integration </vt:lpstr>
      <vt:lpstr>Data movement is a barrier to insights</vt:lpstr>
      <vt:lpstr>Data virtualization creates solutions </vt:lpstr>
      <vt:lpstr>SQL Server 2019 is the hub for integrating data</vt:lpstr>
      <vt:lpstr>Unified relational and big data using data virtualization</vt:lpstr>
      <vt:lpstr>HDFS Tiering: unified data lakes, caching for faster queries</vt:lpstr>
      <vt:lpstr>PowerPoint Presentation</vt:lpstr>
      <vt:lpstr>High performance with data pools</vt:lpstr>
      <vt:lpstr>Boost performance with compute pools</vt:lpstr>
      <vt:lpstr>PowerPoint Presentation</vt:lpstr>
      <vt:lpstr>Manage all your relational and big data in one unified system</vt:lpstr>
      <vt:lpstr>Simplified deployment with containers &amp; Kubernetes</vt:lpstr>
      <vt:lpstr>Big data clusters deployed on Kubernetes, OpenShift, AKS</vt:lpstr>
      <vt:lpstr>PowerPoint Presentation</vt:lpstr>
      <vt:lpstr>PowerPoint Presentation</vt:lpstr>
      <vt:lpstr>SA Benefit - Big Data Node core entitlement overview</vt:lpstr>
      <vt:lpstr>Sample Scenario</vt:lpstr>
      <vt:lpstr>Unified experience</vt:lpstr>
      <vt:lpstr>Unified security and governance </vt:lpstr>
      <vt:lpstr>PowerPoint Presentation</vt:lpstr>
      <vt:lpstr>PowerPoint Presentation</vt:lpstr>
      <vt:lpstr>PowerPoint Presentation</vt:lpstr>
      <vt:lpstr>PowerPoint Presentation</vt:lpstr>
      <vt:lpstr>BDC with MLeap</vt:lpstr>
      <vt:lpstr>PowerPoint Presentation</vt:lpstr>
      <vt:lpstr>PowerPoint Presentation</vt:lpstr>
      <vt:lpstr>PowerPoint Presentation</vt:lpstr>
      <vt:lpstr>Get started with SQL Server 2019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Juridico</dc:creator>
  <cp:lastModifiedBy>Mike Chan (HKOCP)</cp:lastModifiedBy>
  <cp:revision>39</cp:revision>
  <dcterms:created xsi:type="dcterms:W3CDTF">2017-08-14T17:19:19Z</dcterms:created>
  <dcterms:modified xsi:type="dcterms:W3CDTF">2020-03-18T01:16:47Z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AuthorIds_UIVersion_4608">
    <vt:lpwstr>166</vt:lpwstr>
  </property>
  <property fmtid="{D5CDD505-2E9C-101B-9397-08002B2CF9AE}" pid="4" name="AuthorIds_UIVersion_12800">
    <vt:lpwstr>1069</vt:lpwstr>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chunchan@microsoft.com</vt:lpwstr>
  </property>
  <property fmtid="{D5CDD505-2E9C-101B-9397-08002B2CF9AE}" pid="8" name="MSIP_Label_f42aa342-8706-4288-bd11-ebb85995028c_SetDate">
    <vt:lpwstr>2020-03-15T02:41:45.5357149Z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3ff67add-eb39-489f-b89c-2b6013fbd45f</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